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36" r:id="rId3"/>
    <p:sldId id="257" r:id="rId4"/>
    <p:sldId id="262" r:id="rId5"/>
    <p:sldId id="259" r:id="rId6"/>
    <p:sldId id="356" r:id="rId7"/>
    <p:sldId id="361" r:id="rId8"/>
    <p:sldId id="372" r:id="rId9"/>
    <p:sldId id="409" r:id="rId10"/>
    <p:sldId id="421" r:id="rId11"/>
    <p:sldId id="426" r:id="rId12"/>
    <p:sldId id="422" r:id="rId13"/>
    <p:sldId id="423" r:id="rId14"/>
    <p:sldId id="434" r:id="rId15"/>
    <p:sldId id="427" r:id="rId16"/>
    <p:sldId id="428" r:id="rId17"/>
    <p:sldId id="429" r:id="rId18"/>
    <p:sldId id="435" r:id="rId19"/>
    <p:sldId id="3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/>
    <p:restoredTop sz="95363" autoAdjust="0"/>
  </p:normalViewPr>
  <p:slideViewPr>
    <p:cSldViewPr snapToGrid="0">
      <p:cViewPr varScale="1">
        <p:scale>
          <a:sx n="62" d="100"/>
          <a:sy n="62" d="100"/>
        </p:scale>
        <p:origin x="29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47:12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20829 4156 0,'0'0'0,"-48"57"0,-20 14 0,-29 35 16,-7 24-16,3-8 15,7-7 1,-22 9-16,-2 13 16,23-28-1,30-26-15,20-27 16,13-23-1,11-7-15,9-20 16,6-6-16,6-6 16,0 6-1,39-130-15,23 0 16,45-24 0,-1 0-16,-11 18 15,-24 41 1,-18 30-16,-2 9 15,2 12-15,-6-1 16,-5 19 0,-10 2-16,-8 3 15,-9 12 1,-3 3-16,-4 6 16,-2 0-16,0 15 15,0 18 1,-6 61-16,-3 60 15,-12 36 1,1 11-16,17-47 16,6-42-1,2-29-15,-2-30 16,-3-11-16,0-21 16,0-7-1,0-8 1</inkml:trace>
  <inkml:trace contextRef="#ctx0" brushRef="#br0" timeOffset="282.569">20038 4988 0,'0'0'0,"0"0"16,0 0-16,62 24 15,-2-7 1,11-5-16,9 3 16,3-6-1,-12-3-15,3-12 16,0 6-16,3 0 15</inkml:trace>
  <inkml:trace contextRef="#ctx0" brushRef="#br0" timeOffset="857.41">20997 5000 0,'0'0'0,"0"0"0,0 0 15,0 0 1,0 0-16,0 0 16,0 0-16,0 0 15,3 50 1,-6-5-16,-5 8 15,-7 0 1,0-6-16,3-8 16,3-12-1,3-4-15,3-11 16,0-6-16,3 0 16,3-6-1,-3 0-15,36-30 16,2-8-1,7-7-15,2-8 16,1-3 0,-10 23-16,-8 10 15,-7 5-15,-5 9 16,-3 18 0,-3 3-16,0 23 15,-7 7 1,-2 8-16,-3 0 15,-3-5 1,-2-1-16,-1-11 16,0-7-16,0-8 15,0-6 1,3-6-16,6 0 16,6-6-1</inkml:trace>
  <inkml:trace contextRef="#ctx0" brushRef="#br0" timeOffset="1167.908">22155 5018 0,'0'0'0,"0"0"15,0 0-15,-36 26 16,-20 30-16,-33 15 16,-14 12-1,14-12-15,3-14 16,15-25-16,18-20 15,23-6 1,12-6 0</inkml:trace>
  <inkml:trace contextRef="#ctx0" brushRef="#br0" timeOffset="1415.614">21536 5089 0,'0'0'0,"0"0"16,0 0-16,48 29 16,-10 7-1,12 11-15,1 6 16,2 7 0,0-13-16,-5-12 15,-7-17 1,-8-6-16,-10-18 15,4-6 1,6-14-16</inkml:trace>
  <inkml:trace contextRef="#ctx0" brushRef="#br0" timeOffset="1916.045">22513 4935 0,'0'0'0,"0"0"15,0 0-15,0 0 16,24 32 0,-18 19-16,-3 14 15,-6-9-15,0 0 16,0-14-1,0-13 1,3-11-16,0-3 16,0 5-16,0-8 15,-3-6 1,3 6-16,0-6 16,0-6-1,0 0-15,0 0 16,0 0-16,0 0 15,38-89 1,-8 24-16,3 3 16,-1 18-16,-2 20 15,-4 9 1,1 15-16,6 21 16,11 23-1,0 24-15,-2-9 16,-18-14-1,-10-7-15,-5-14 16</inkml:trace>
  <inkml:trace contextRef="#ctx0" brushRef="#br0" timeOffset="10764.707">23765 4813 0,'0'0'0,"0"0"0,39-11 0,23 2 0,24-3 16,9-6-16,11 0 16,-5 9-1,-24 4-15,-18 5 16,-15 0 0,-11 0-16,-9 0 15,-10 5-15,-5-5 16,-6 9-1</inkml:trace>
  <inkml:trace contextRef="#ctx0" brushRef="#br0" timeOffset="11148.081">23813 5106 0,'0'0'0,"0"0"0,0 0 16,0 0-16,0 0 15,0 0 1,0 0-16,0 0 16,0 0-1,-3-29-15,23 17 16,25-3-1,20 0-15,9-2 16,6 11-16,3 6 16,3 6-1,-12-6-15,-12 6 16,-12-6 0,-14 0-16,-10 0 15,-8 0 1,0 0-16,3 0 15</inkml:trace>
  <inkml:trace contextRef="#ctx0" brushRef="#br0" timeOffset="12037.776">25228 4334 0,'0'0'0,"0"0"0,0 0 16,0 0-16,0 0 15,0 0 1,0 0-16,-12 62 16,-6 36-1,-3 23-15,-2-17 16,5-16-16,3-11 16,3-3-1,6-20-15,1-16 16,-1 1-1,3-16-15,3-8 16</inkml:trace>
  <inkml:trace contextRef="#ctx0" brushRef="#br0" timeOffset="12497.743">25195 4390 0,'0'0'0,"0"0"16,0 0-16,9-29 15,12 11 1,17-9-16,10 18 16,-4 9-1,6 6-15,1 9 16,-7 12 0,-8-4-16,-10-2 15,-8 6 1,-9-15-16,-6 5 15,-12 1-15,-12 18 16,-17 5 0,-21 6-16,-12 4 15,11-7 1,13-17-16,6-10 16,11-8-16,15-9 15,6-9 1</inkml:trace>
  <inkml:trace contextRef="#ctx0" brushRef="#br0" timeOffset="12848.018">26178 4290 0,'0'0'0,"-6"38"0,-12 54 16,-8 32-16,-1 6 15,0-23 1,-2-12-16,5-10 15,0-22 1,1-22-16,-1-17 16,9-18-16,3-6 15,4-18 1,2-15-16</inkml:trace>
  <inkml:trace contextRef="#ctx0" brushRef="#br0" timeOffset="13247.889">25906 4479 0,'0'0'0,"0"0"15,0 0-15,0 0 16,0 0 0,0 0-16,3-36 15,20 19 1,22-10-16,14 6 15,21-2-15,0 17 16,-9 6 0,-6 18-16,0 5 15,-3 19 1,-11 8-16,-16 6 16,-8 3-16,-15-14 15,-9 5 1,-9-11-16,-15 5 15,-21 9 1,-37 0-16,-19-5 16,12-19-1,3-14-15,3 6 16,-3-15-16,6-6 16,24 6-1,17-6-15</inkml:trace>
  <inkml:trace contextRef="#ctx0" brushRef="#br0" timeOffset="28949.519">26968 4390 0,'0'0'0,"0"0"0,0 0 0,0 0 0,0 0 16,0 0-1,0 0-15,-32 48 16,17 34 0,-12 46-16,-5 31 15,5-19 1,12-46-16,9-35 16,4-26-16,-1-6 15,0-16 1,3-11-16,0-5 15,0 5 1,11-71-16,-2 11 16,3-14-1,0 3-15,0 3 16,6-23 0,5 2-16,4 12 15,0 6 1,-4 32-16,-8 16 15,0 11-15,-3 12 16,3 0 0,2 12-16,4 11 15,0 1-15,-4 0 16,-11-1 0,-12 7-16,-14 5 15,-16 13 1,-14-1-16,-9-2 15,-12-13 1,14-14-16,16-18 16,8 0-16,25-6 15,8 6 1</inkml:trace>
  <inkml:trace contextRef="#ctx0" brushRef="#br0" timeOffset="29475.548">27244 4112 0,'0'0'0,"0"0"0,0 0 16,0 0-1,0 0-15,0 0 16,0 0 0,0 0-16,41 6 15,-17-6-15,8 6 16,22-12 0,20-6-1</inkml:trace>
  <inkml:trace contextRef="#ctx0" brushRef="#br0" timeOffset="29648.616">27877 3887 0,'0'0'0,"0"0"16,24 33-16,-15 29 16,-15 56-1,-30 54-15,-17 23 16,9-20-1,2-18-15</inkml:trace>
  <inkml:trace contextRef="#ctx0" brushRef="#br0" timeOffset="38735.845">9307 6838 0,'0'0'0,"0"0"0,0 0 0,0 0 0,0 0 16,0 0-1,0 0-15,0 0 16,0 0-1,0 0-15,0 0 16,30-18 0,-24 18-16,6 0 15,11-6-15,1 6 16,6-6 0,-7 3-16,1 0 15,-6 3 1,-6 3-16,5 3 15,-5-3 1,0 3-16,0 0 16,-6 3-16,6-3 15,-7-3 1,1 2-16,0-2 16,0 9-1,0-6-15,0 9 16,-6-6-16,6 0 15,0-3 1,0 0-16,0-1 16,0-2-1,0 0-15,-6 0 16,6 0 0,-6 0-16,5-3 15,1 6 1,0-6-16,0 6 15,0-6-15,6 0 16,-6 0 0,6 0-16,-6 0 15,5 0 1,-5 0-16,6 0 16,0-6-16,6 6 15,0-6 1,-1 6-16,-5-3 15,0 0 1,0 3-16,0 0 16,-6 0-1,0 0-15,0 0 16,-1 0 0,1 0-16,6 0 15,0 0-15,0 0 16,6 0-1,-1 0-15,-5 0 16,6 0 0,-6 3-16,6 0 15,-7-3-15,7 6 16,0-6 0,-6 0-16,6 0 15,-7 0 1,1 6-16,0-6 15,0 6 1,0-3-16,0 0 16,5 0-16,1-3 15,0 0 1,6 0-16,-1 0 16,1 0-1,0 0-15,5 3 16,1 0-16,-1 0 15,1 0 1,-6-3-16,-1 0 16,1 0-1,-6 6-15,0-6 16,-1 6 0,-5-6-16,6 6 15,-6-6-15,6 5 16,-7-2-1,7-3-15,-6 0 16,0 0 0,0 0-16,0 0 15,-1 0 1,1 3-16,0-3 16,0 3-16,0-3 15,-6 0 1,6 0-16,-7 0 15,7 0 1,0 0-16,0 0 16,6 0-1,-6 0-15,-1 3 16,1-3-16,6 0 16,-6 0-1,0 0-15,5-3 16,1 0-1,-6 0-15,6 0 16,-6 3 0,0 0-16,-1 0 15,1 0-15,0 0 16,0 0 0,0-5-16,5 5 15,-5-6 1,0 6-16,0 0 15,-6 0-15,6 0 16,-6 0 0,0 0-16,0 0 15,-1 0 1,1 0-16,0 0 16,0 0-1,-6 0-15</inkml:trace>
  <inkml:trace contextRef="#ctx0" brushRef="#br0" timeOffset="71320.315">9402 6781 0,'0'0'0,"0"0"0,0 0 0,0 0 0,0 0 15,-30-44 1,18 23-16,1-2 15,5-4 1,-6 0-16,6 1 16,6-10-1,0-2-15,0-7 16,6-8 0,0-30-16,0-6 15,6 1-15,-1 5 16,13-9-1,12-9-15,-1 13 16,-5 17 0,-7 11-16,1 19 15,-12 14 1,6 7-16,-1 2 16,7 0-16,0 6 15,5-3 1,7 4-16,5 8 15,25-3 1,22-6-16,13 6 16,-6 0-1,17 6-15,13-6 16,-7 0-16,-23 0 16,-18 6-1,0 12-15,-6 0 16,0 12-1,-6-4-15,-6 19 16,-6-12 0,-11 11-16,-1-14 15,-11-4-15,-1-8 16,-5 3 0,0-3-16,-6 0 15,-7 5 1,1-2-16,0 18 15,0 2-15,-6 1 16,6 20 0,0 21-16,-4 18 15,-2 11 1,6-2-16,3 5 16,-3 1-16,3-7 15,-1-23 1,-2-15-16,-3-8 15,-3-19 1,-3-11-16,-3-4 16,-3-8-1,0 3-15</inkml:trace>
  <inkml:trace contextRef="#ctx0" brushRef="#br0" timeOffset="73954.637">7211 10383 0,'0'0'0,"0"0"0,0 0 16,0 0-1,0 0-15,-17-35 16,17 29 0,0 3-16,0 3 15,0 0-15,0 0 16,0 0-1,41 20-15,-23-8 16,5 0 0,1 3-16,-6 3 15,6 2 1,-1 4-16,-5-3 16,6 5-16,-7-8 15,7 0 1,0-6-16,0-9 15,5 3 1,-5-12-16,-1 3 16,1-3-1,0 0-15,-6 3 16,-1-6-16,1 3 16,0 0-1,6 0-15,-1-6 16,1-2-1,0 8-15,-1-3 16,-11 6-16,6 0 16,-6 3-1,6 3-15,-1 0 16,1 0 0,0 0-16,0-3 15,-1 0 1,7 0-16,-6 0 15,5-3-15,1 3 16,6 0 0,-7-3-16,7 0 15,0 0 1,-1-3-16,1-6 16,-1 6-1,1-3-15,0 3 16,-7 3-16,-5 3 15,6 3 1,-1 3-16,7-3 16,0 9-1,5-6-15,-5 0 16,5 0-16,1-3 16,-1-3-1,1-3-15,5-3 16,-5-6-1,5 6-15,7-6 16,-1 4 0,-6 5-16,-5 3 15,-1 0 1,1 3-16,0-1 16,-7 4-16,1 0 15,-7 0 1,7 0-16,-6 0 15,-1 3 1,1 0-16,0 0 16,-1-3-16,7 0 15,0-1 1,5 1-16,7-3 16,-1 0-1,1-3-15,-7-3 16,1 0-1,-7 3-15,-5 0 16,0 0-16,-1 0 16,-5 0-1,0 0-15,-1 0 16,1 0 0,0 0-16,0 0 15,0 0 1,-1 3-16,1 3 15,0 0-15,6 0 16,-1 6 0,-5-6-16,6-3 15,-7-3 1,7 0-16,0-3 16,-1 0-16,1 0 15,-6-3 1,0 6-16,-7 0 15,1 0 1,6 0-16,-6 0 16,6-6-1,-6 6-15,5 0 16,1 0-16,0 0 16,6 6-1,17 3-15,12 0 16,12 0-1,-11-9-15,-1 6 16,-12-6 0,-5-6-16,-6 6 15,-1-6-15,1-3 16</inkml:trace>
  <inkml:trace contextRef="#ctx0" brushRef="#br0" timeOffset="83870.523">10077 9445 0,'0'0'0,"0"0"0,0 0 0,0 0 16,0 0-16,0 0 15,0 0 1,0 0-16,6-30 15,-6 27 1,0-3-16,0 6 16,6-5-1,-6 5-15,6-6 16,-6 6-16,6 0 16,-6 0-1,5 0-15,-5 0 16,6 0-1,-6 0-15,0 0 16,36 6-16,-18-6 16,-1 0-1,13-6-15,6 0 16,11 0 0,0-6-16,13 3 15,-7 3 1,-6 0-16,1 0 15,-7 0-15,0 0 16,-5 3 0,-1-2-16,1 5 15,5 0 1,1 0-16,5-6 16,1 6-1,-1-6-15,0 6 16,1-3-16,-1 0 15,-5 3 1,5 0-16,-6 0 16,7 3-1,5 0-15,3 3 16,-2-6 0,-7 6-16,0-1 15,-2-2-15,2 0 16,3-3-1,1 0-15,5 0 16,0 0 0,0 0-16,-2 3 15,-4 0 1,-3-3-16,4 0 16,2 0-16,0 0 15,4 0 1,-1 6-16,3 3 15,-3 3 1,-5-3-16,-1-3 16,0 0-1,6-6-15,10 0 16,8 6-16,-6 0 16,-3-1-1,-9 4-15,-6 0 16,7-3-1,8-3-15,12-3 16,-3 6-16,-3-6 16,-9 0-1,-9 0-15,0-6 16,4 6 0,-1 0-16,3 0 15,3 0 1,-5 0-16,-7 0 15,-3 0 1,1 0-16,-1-3 16,0 0-16,1 0 15,2 3 1,0 3-16,4 3 16,-7 0-1,-3 0-15,-2 6 16,-4-3-16,1-3 15,-1-1 1,4 1-16,5-6 16,6 6-1,1-3-15,-1 3 16,-9-3 0,-2-3-16,-1 0 15,1 0-15,2-3 16,12-3-1,4-3-15,-1 3 16,-6 6 0,-6 0-16,-5 0 15,-4 6 1,-2-6-16,-1 6 16,1-3-16,-1-3 15,7 0 1,8-3-16,9-3 15,-2 6 1,-10 0-16,0 0 16,-8 0-1,-1 0-15,-2-6 16,-1 6-16,1-5 16,5 5-1,-5-3-15,2 0 16,-2 3-1,-1 0-15,1 3 16,0 0 0,-4-3-16,1 0 15,-4 0-15,-2 0 16,-3 0 0,-1 5-16,1-5 15,0 6 1,2-6-16,7 0 15,2 0-15,7 0 16,2 0 0,4 0-16,-4 0 15,-6-6 1,-2 6-16,-3-5 16,-7 5-16,-8 0 15,-3 5 1</inkml:trace>
  <inkml:trace contextRef="#ctx0" brushRef="#br0" timeOffset="86634.567">9941 8110 0,'0'0'0,"0"0"0,0 0 0,0 0 0,0 0 16,0 0-1,0 0-15,0 0 16,-12 65 0,6 24-16,6 18 15,0-10 1,0 4-16,6-15 16,6-24-16,5-18 15,7-11 1</inkml:trace>
  <inkml:trace contextRef="#ctx0" brushRef="#br0" timeOffset="87283.742">10314 8536 0,'0'0'0,"0"0"0,-30 39 16,6-1-16,-5 10 15,-1 2 1,1-6-16,-13-5 16,1-7-1,-13-2-15,13-15 16,0-3-16,5-4 15,1-5 1,-1-3-16,0-5 16,-11-13-16,6-9 15,-1-2 1,13-13-16,5 1 16,18-7-1,12-8-15,6-15 16,17-12-1,13-26-15,5 8 16,12 18 0,24 6-16,0 12 15,-12 15-15,-18 26 16,-17 9 0,-18 15-16,0 12 15,-1 9 1,7 38-16,12 54 15,5 52 1</inkml:trace>
  <inkml:trace contextRef="#ctx0" brushRef="#br0" timeOffset="91419.486">20272 8018 0,'0'0'0,"0"0"0,0 0 0,0 0 0,0 0 16,0 0-16,0 0 15,0 0 1,0 0-16,0 0 16,0 0-1,0 0-15,0 0 16,30-17-16,-18 20 15,-1 0 1,1 3-16,0 2 16,-3 4-1,0 0-15,-6 0 16,-3-3-16,0-9 16,-24 50-1,-5-11-15,-7 11 16,-5-12-1,5-5-15,12-12 16,13-10 0,8-5-16,6 0 15,5 0-15,7-3 16,9-3 0,6 0-16,5-3 15,9-3 1,7 6-16,2-6 15,-6 0 1,4 1-16,-1-10 16</inkml:trace>
  <inkml:trace contextRef="#ctx0" brushRef="#br0" timeOffset="91967.222">20900 8134 0,'0'0'0,"0"0"0,0 0 15,0 0-15,0 0 16,-21 32 0,-3 7-16,-11 14 15,-4 3-15,1-5 16,2-13-1,-8-11-15,-6-1 16,-1-8 0,-2-6-16,-9-3 15,-9 3 1,-24-6-16,3 0 16,18-12-16,12-9 15,12-9 1,14 1-16,7-25 15,11-17 1,9-3-16,9 3 16,9-3-1,9-3-15,23-12 16,21-3-16,12 0 16,-3 15-1,-8 33-15,-16 17 16,0 15-1,4 15-15,8 21 16,6 29-16,-12 9 16,-8 9-1,-7 15-15,-5 2 16</inkml:trace>
  <inkml:trace contextRef="#ctx0" brushRef="#br0" timeOffset="95692.484">19695 9548 0,'0'0'0,"0"0"0,0 0 0,0 0 0,0 0 16,0 0-16,0 0 15,30-2 1,-13 7-16,7-2 16,3 3-1,5 6-15,10-6 16,5-3-1,9-3-15,-2-3 16,-1-3-16,0-6 16,0 6-1,-2-2-15,-7 2 16,-2 0 0,-4 0-16,3 0 15,1 6 1,-7 0-16,-2 6 15,0-6-15,2 6 16,1-6 0,2 0-16,4-6 15,-1 6 1,6-6-16,4 6 16,2 0-1,6 0-15,-3 6 16,-2 0-16,-1-6 15,3 0 1,3-6-16,15 0 16,6 0-1,-9 6-15,-14 0 16,-10 0 0,-6 6-16,-2 0 15,-3 0-15,-1 0 16,4-3-1,14-3-15,15 0 16,0-6 0,-9-3-16,-11 3 15,-10 6-15,-5-6 16,-10 6 0,1 6-16,0-6 15,2 6 1,7-6-16,11 0 15,15 0 1,7 0-16,-4 0 16,-9 0-1,-3 9-15,-2-3 16,-1-1-16,15 1 16,21 6-1,0-3-15,-9-6 16,-6 0-1,-9-3-15,6 0 16,9 3-16,3 0 16,-6 0-1,-8 0-15,-10 3 16,-3 0 0,-2-6-16,8 6 15,12-6-15,3 0 16,-3 3-1,-9 0-15,-5 0 16,-7-1 0,-9 1-16,4 0 15,5 0 1,12-3-16,12-6 16,-2-2-1,-7-4-15,-6 6 16,-12 6-16,-5 0 15,-4 0 1,1 6-16,5 0 16,4-3-1,-1 0-15,1 0 16,-1-3-16,-3 0 16,-5 2-1,-3 1-15,-4 0 16,-5 0-1,-1-3-15,1 6 16,-3-6 0,6 0-16,2 0 15,10 0 1,2-6-16,1 6 16,-1-3-16,-6 0 15,-2 3 1,-6 0-16,-4 0 15,1 0 1,3 0-16,-1 0 16,4 0-16,3 0 15,-1 0 1,10 3-16,2 0 16,0-3-1,-2 6-15,-7 0 16,-5-6-1,-3 6-15,-7-6 16,-5 0 0,-6 0-16,-6 0 15,-3 0-15</inkml:trace>
  <inkml:trace contextRef="#ctx0" brushRef="#br0" timeOffset="98698.725">15669 9711 0,'0'0'0,"0"0"0,0 0 16,0 0-16,0 0 15,0 0 1,0 0-16,0 0 16,0 0-16,0 0 15,41 3 1,-20-3-16,0 6 15,2-6 1,1 0-16,0 0 16,2 0-1,4 0-15,3 0 16,-1 0-16,4-6 16,2 6-1,4 0-15,2 0 16,3-3-1,-2 0-15,-4 0 16,-2 0-16,-1 0 16,1 0-1,-4 0-15,-5-2 16,-1 5 0,-2 0-16,0 0 15,5 0 1,1-6-16,5 6 15,1-6-15,-4 3 16,-5 0 0,-3 3-16,-4 6 15,-2 6 1</inkml:trace>
  <inkml:trace contextRef="#ctx0" brushRef="#br0" timeOffset="101199.242">25056 9803 0,'0'0'0,"0"0"15,0 0-15,0 0 16,0 0-16,0 0 15,0 0 1,0 0-16,0 0 16,0-27-1,0 24-15,-3 0 16,0 3 0,0 0-16,3 0 15,0 0-15,0 0 16,-35 15-1,26-9-15,0 0 16,3-6-16,3 6 16,0-6-1,3 6-15,0-6 16,0 0 0,0 0-16,0 0 15,59 21 1,-26-18-16,8 0 15,7-3 1,2 0-16,0 0 16,-2 5-16,-4-5 15,-3 0 1,-2 0-16,-1-5 16,-2 2-1,-3-3-15,-7 0 16,1 3-16,-3 0 15,2-3 1,4 6-16,-1-6 16,7 6-1,-1-6-15,-2 0 16,0 0 0,-1-3-16,-2-2 15,-4 5-15,-2 0 16,-3 6-1,-3-3-15,-4 0 16,1 3 0,-3 0-16,-3 3 15,-3 0 1</inkml:trace>
  <inkml:trace contextRef="#ctx0" brushRef="#br0" timeOffset="116115.073">13582 12644 0,'0'0'0,"0"0"0,0 0 0,0 0 0,0 0 15,0 0 1,0 0-16,0 0 16,0 0-1,0 0-15,0 0 16,12 30-1,-9-19-15,-3 1 16,0 0-16,0 0 16,0 0-1,0-3-15,0-3 16,0 2 0,0-2-16,0-3 15,0 0-15,0 0 16,0-3-1,0 0-15,0 0 16,0 0 0,0 0-16,44-68 15,-23 45 1,5-4-16,4-6 16,0 13-16,-1 2 15,-5 6 1,-6 6-16,-3 3 15,-4 3 1,-2 3-16,0 3 16,0 0-1,0 6-15,-3 6 16,0-4-16,-3 7 16,0-9-1,0 0-15,0 3 16,-3-7-1,0-5-15,0 3 16,0 0 0,0-6-16,3-6 15,2 0-15,4-2 16,6-10 0,3 0-16,0 3 15,-1 3 1,1 3-16,-3 7 15,-3 2 1,-3 2-16,3 1 16,-4 3-16,1 9 15,-3 0 1,-3 0-16,-3 5 16,0 13-16,0 14 15</inkml:trace>
  <inkml:trace contextRef="#ctx0" brushRef="#br0" timeOffset="116545.468">14621 12564 0,'0'0'0,"0"0"0,0 0 0,0 0 15,0 0 1,0 0-16,0 0 16,-50 33-1,8 2-15,-14 16 16,0-4-1,8-9-15,16-5 16,8-9-16</inkml:trace>
  <inkml:trace contextRef="#ctx0" brushRef="#br0" timeOffset="117013.032">14328 12543 0,'0'0'0,"0"0"0,0 0 16,0 0-1,0 0-15,0 0 16,32 27 0,-5-9-16,6 8 15,-1-2 1,-2-3-16,-4 5 16,-5-8-16,0 12 15,3-1 1,2 4-16</inkml:trace>
  <inkml:trace contextRef="#ctx0" brushRef="#br0" timeOffset="117662.217">14742 12552 0,'0'0'0,"0"0"0,0 0 15,0 0 1,0 0-16,12 30 15,-9-12 1,0 2-16,-3 1 16,0-3-1,-3-3-15,0-4 16,0-5-16,0 0 16,3 0-1,0 0-15,0-6 16,0 0-1,24-24-15,3-2 16,2 2 0,4 3-16,-1 7 15,-2 2-15,-3 12 16,-4 0 0,1 9-16,0 0 15,2 5 1,-2 7-16,6 9 15,5 14 1</inkml:trace>
  <inkml:trace contextRef="#ctx0" brushRef="#br0" timeOffset="124594.5">11578 10608 0,'0'0'0,"0"0"0,0 0 0,0 0 16,0 0-16,0 0 16,0 0-1,-15 44-15,12-23 16,3-3 0,0 5-16,0-2 15,3 0-15,0-3 16,-3 8-1,0-2-15,0-3 16,-3 5 0,-3-2-16,-3 3 15,-3 5 1,-2-2-16,-4-4 16,-6 7-16,-3 0 15,1-4 1,-4-2-16,1-1 15,2-2 1,-6 3-16,4 2 16,-7 4-16,1-7 15,-1 1 1,7-6-16,-7-3 16,1-1-1,-1 1-15,1-9 16,-1 3-1,6 0-15,7-6 16,-1-3-16,6-3 16,-5-3-1,-1-3-15,0-6 16,-5 0 0,5-6-16,-6-2 15,1-1 1,-1-3-16,6-3 15,7 7-15,-7-10 16,6 4 0,6-4-16,-5-3 15,-1 1 1,6-1-16,0-5 16,6 5-1,0-2-15,0-1 16,12-2-1,0-7-15,12-2 16,0-6-16,0 8 16,-7 7-1,7 5-15,0 4 16,0 2 0,-1 0-16,7-2 15,0-4-15,5 1 16,-11 5-1,6 3-15,-6 4 16,-1 8 0,1 3-16,0-3 15,6 6-15,5 0 16,1 0 0,-1 1-16,1 2 15,-6 3 1,5 0-16,1 5 15,-1 4 1,7 3-16,-6-3 16,5 0-1,-5 0-15,5-3 16,1 0-16,-4 3 16,-2-1-1,0 1-15,-4-3 16,-2 6-1,0 6-15,-4-3 16,-2-1-16,-3-2 16,0 0-1,-4 0-15,1 0 16,0-3 0,-3 2-16,0 4 15,0-3-15,-3 0 16,0-6-1,-3 6-15,0-3 16,0-3 0,-3 5-16,0-2 15,0 9 1,-3 20-16</inkml:trace>
  <inkml:trace contextRef="#ctx0" brushRef="#br0" timeOffset="128377.02">15382 12795 0,'0'0'16,"0"0"-16,0 0 0,0 0 16,0 0-16,0 0 15,35-3-15,-14 6 16,3 0-1,2 0-15,13 0 16,-1 0 0,4-3-16,-1 0 15,1 0 1,-4 0-16,-2 0 16,-4 0-16,4 0 15,-1-3 1,4-3-16,2-6 15,-5 0 1,-4 3-16,-2 3 16,-3 3-1,-1 1-15,-2-4 16,2 6-16,4-6 16,-3 6-1,-1 0-15,1 0 16,-3 6-1,-1-6-15,-2 6 16,0-1 0,0 4-16,-4-3 15,1 6-15,0-3 16,0 0 0,-1 0-16,-2-3 15,0 0 1,3-1-16,2 1 15,4-3-15,9-3 16,8-3 0,9-3-16,1-5 15,-4 2 1,1-3-16,-4 0 16,0 0-1,1 6-15,5-3 16,0 4-1,1-1-15,-7 0 16,-5 6-16,-10 0 16,-2 0-1,-3 6-15,-4 0 16,1-1-16,0 4 16,-1-3-1,1 6-15,0-3 16,3-3-1,2 0-15,1-3 16,5 0 0,4-3-16,5-3 15,7-3 1,-4 0-16,1 0 16,-7 0-16,-5 6 15,-4 0 1,-5 0-16,0 0 15,-1 0 1,-2 9-16,3-3 16,-1 3-1,1 0-15,3-3 16,-1-1-16,4-2 16,-1-3-1,1 0-15,-3 0 16,-4 0-1,1 0-15,0 0 16,-1 0 0,1 0-16,3 3 15,2 0-15,1 0 16,3 3 0,2-3-16,4 3 15,5 0 1,0 0-16,4 3 15,-4-3 1,1 0-16,-1 0 16,-3-6-16,4 0 15,5 0 1,6-6-16,7 0 16,-4 0-1,-9-3-15,-11 9 16,-10-6-16,-5 6 15,-6 0 1,-1 6-16,1-6 16,0 6-1,0-3-15,-1 0 16,1 0 0,3 0-16,3 3 15,5-3-15,10 3 16,8-1-1,9-10-15,6-1 16,7-6 0,-7-3-16,-3-3 15,0 12-15,-3-3 16,-5 3 0,-13 1-16,-8 13 15,-10 1 1</inkml:trace>
  <inkml:trace contextRef="#ctx0" brushRef="#br0" timeOffset="134630.495">19500 12339 0,'0'0'0,"0"0"0,0 0 0,0 0 15,0 0-15,0 0 16,44 21 0,-14 3-16,2 8 15,-5 1 1,-12-1-16,-4 1 16,-8-4-1,-6 4-15,-8 11 16,-10 1-1,-6-1-15,-5 6 16,2-2-16,-5 2 16,-7 0-1,4-17-15,-1-3 16,1-10 0,-10-8-16,1-3 15,0-6-15,2-3 16,4-3-1,5-6-15,1-9 16,2-5 0,6-10-16,4-2 15,5-7 1,3 4-16,3-4 16,3 4-16,4-4 15,-1-2 1,3-9-16,3-9 15,3 8 1,3-2-16,-1 6 16,4 5-16,0 4 15,0 2 1,0 4-16,0 2 16,6 7-1,5-7-15,4 4 16,0 2-1,2 3-15,4 4 16,-3 5 0,-1 3-16,4 9 15,5 9-15,19 12 16,17 26 0,38 24-16,-2 18 15,-15 41 1,-15 21-16</inkml:trace>
  <inkml:trace contextRef="#ctx0" brushRef="#br0" timeOffset="147462.631">5625 13925 0,'0'0'0,"0"0"0,0 0 0,-36-26 16,30 23-16,0 3 16,0 0-1,6 0-15,-6 0 16,6 0-16,0 3 15,0-3 1,0 0-16,30 50 16,-12-11-1,5 11-15,7-12 16,0-5 0,-7-6-16,1-10 15,0-5-15,-7-3 16,1-6-1,0 0 1,-6-3-16,0 0 16,5 0-16,-5-3 15,12-3 1,-6-3-16,11-6 16,1 4-16,-6-4 15,-1 3 1,1 3-16,-6 3 15,5 0 1,-5 0-16,6 0 16,0 0-1,-1 6-15,1-5 16,-6 5-16,-7 5 16,7-5-1,-6 6-15,6 3 16,-6-3-1,5 0-15,1 0 16,6 0 0,-6-6-16,11-6 15,7 0-15,5-6 16,1 3 0,-1-2-16,-5 5 15,5 6 1,-11 0-16,5 0 15,-5 0-15,-1 6 16,1-6 0,-6 5-16,-1-5 15,1 6 1,6 3-16,-1-6 16,1 0-1,5 0-15,13-3 16,-1 0-16,-5 0 15,-1 0 1,0 3-16,-5 0 16,-6 0-1,5 3-15,-5 0 16,5-6 0,7 0-16,11 0 15,6-6-15,0 0 16,-5 0-1,-13 3 1,-11 3-16,-1 3 16,-5 0-16,0 0 15,-1 3 1,7-6-16,0 0 16,5 0-16,7-6 15,5 6 1,-6-3-16,1 3 15,-1 3 1,-5-3-16,-1 6 16,1 0-1,-7-6-15,7 0 16,-1 0-16,7-6 16,5 0-1,-5 3-15,-1 0 16,1 3-1,-7 0-15,7 0 16,-7-3-16,1-3 16,5 0-1,-5-6-15,-1 7 16,1-4 0,-1 3-16,-5 3 15,-1 0 1,7 3-16,-7 0 15,7 3-15,0-3 16,-1 0 0,1-3-16,-1-3 15,7 0 1,-1 0-16,0 0 16,7 3-1,-7 0-15,1 0 16,11 3-16,0 0 15,1-3 1,-1 0-16,-6 0 16,1 0-1,-7 3-15,6 0 16,-5 3 0,-1 3-16,7 0 15,-1 0-15,-6 0 16,1 0-1,-7 0-15,-5 0 16,-6 0 0,-1 0-16,1-3 15,-6-3-15,6 0 16,-1 0 0,7 0-16,-1 0 15,1 0 1,6-3-16,5 3 15,0 0 1,7-3-16,-1 0 16,-5 0-16,-7 3 15,1 0 1,-1 3-16,1 3 16,-7-3-1,7 3-15,-7-1 16,1 7-1,6-6-15,-1 0 16,-5-3-16,-1 0 16,-5 0-1,-6-3-15,5 6 16,-5 0 0,6 0-16,0 0 15,-1-3 1,1 0-16,5-3 15,1 0-15,3 0 16,5 0 0,4 0-16,-1 0 15,0 0 1,-5 0-16,-6 0 16,-1 3-1,-2 0-15,-1-3 16,4 0-16,3 0 15,5-3 1,7-3-16,-1 6 16,-3 0-1,-5 0-15,-1 3 16,4-3 0,-4 0-16,1 0 15,-1 0-15,-2-3 16,3 0-1,-1-3-15,4 0 16,8 0 0,3 0-16,7 3 15,2 0 1,0-3-16,-3 0 16,6-9-16,3 4 15,9-4 1,6-3-16,6 3 15,-9-2 1,-12 5-16,-2 3 16,-1 6-16,-3 0 15,6 3 1,-3 3-16,-3 0 16,-2 0-1,-7 0-15,0 0 16,-2-3-16,2 0 15,6-3 1,9-3-16,-2 0 16,-4 0-1,-3 0-15,-3 0 16,1 0 0,-1 3-16,0 0 15,0 0 1,1 0-16,-7 3 15,-6-3-15,-5 3 16,-6 0 0,-4 0-16,-5 0 15,-3 0 1,-3 0-16,-4 0 16,-2 0-16,0 0 15,-3 0 1,0 0-16,-3 0 15,0 0 1,0 0-16,0 0 16,0 0-1,0 0-15,-3 0 16,0 0-16</inkml:trace>
  <inkml:trace contextRef="#ctx0" brushRef="#br0" timeOffset="149539.725">19399 6027 0,'0'0'0,"30"-12"16,14 0-16,27-3 15,18 3 1,17 1-16,45 5 15,15-9-15,-6 3 16,23 3 0,-8-3-16,12 6 15,-1 6 1,-17 0-16,26 0 16,-8-6-16,14 1 15,21-7 1,-9 6-16,21-9 15,-41 15 1,26 0-16,-39 9 16,-2 3-16,20 0 15,-5-1 1,49 1-16,-23-6 16,51-12-1,-51 6-15,29-6 16,-46 0-1,29 6-15,-39 0 16,15 0 0,-2 0-16,-4 6 15,24-12-15,-33 6 16,18-6 0,-41 1-16,-36-1 15,15 0 1,-17 0-16,-28 0 15,-32 12 1,-20 6-16</inkml:trace>
  <inkml:trace contextRef="#ctx0" brushRef="#br0" timeOffset="157472.123">11442 9951 0,'0'0'0,"0"0"0,0 0 0,0 0 16,0 0-16,0 0 15,-36-27 1,24 27-16,-3 6 16,-8 0-1,-7 3-15,-2 3 16,-7 6 0,-2-1-16,-7 4 15,-11 6-15,0-4 16,6 4-1,11 0-15,7-7 16,5-2 0,6 0-16,7-6 15,-1-3-15,-6 2 16,6 7 0,-5-3-16,-7 3 15,0-3 1,1-4-16,5 1 15,1-3-15,-1-3 16,0-3 0,0-3-16,-5 0 15,-7 3 1,-5 9-16,-1 3 16,1-4-1,5-5-15,13 0 16,-1-6-16,6 0 15,1-9 1,-1 1-16,0-7 16,-6 3-1,1 3-15,-1-9 16,6-2 0,6-10-16,6 3 15,1-8-15,-1 2 16,6-2-1,0-1-15,0-2 16,0 5 0,0 4-16,0-4 15,6-2 1,-1-7-16,7-5 16,0-1-1,0 7-15,0 5 16,0 4-16,0-1 15,5 7 1,1 2-16,0-3 16,6-5-1,-1 8-15,7-8 16,-1-1-16,1 6 16,0 10-1,-1-1-15,7 3 16,5-3-1,7-8-15,11 5 16,-6-3 0,-12 4-16,1 8 15,-1 6-15,-5 6 16,-1 0 0,1 0-16,5 6 15,-5 0 1,5 6-16,7 8 15,-7 10-15,-5 14 16,-1 21 0,-17 21-16,-12 71 15,-6 100 1,-12 69-16</inkml:trace>
  <inkml:trace contextRef="#ctx0" brushRef="#br0" timeOffset="161941.181">20402 14091 0,'0'0'0,"-32"-3"0,11-3 0,3 0 16,4 0-16,2 1 15,6 5 1,0 0-16,3 5 16,3 1-1,0 9-15,0-15 16,9 45-16,0-16 16,6 4-1,-1-7-15,4 4 16,6-9-1,-1 2-15,4-8 16,0 6-16,2-9 16,1 0-1,0-4-15,-1-8 16,-2-3 0,2-2-16,4-7 15,-3 6 1,-1-3-16,-5 3 15,-3 0 1,-7 6-16,-2 0 16,0 0-16,3 0 15,0 9 1,2-3-16,1 3 16,0 0-1,3-3-15,-1 2 16,4-5-16,3-3 15,-1 0 1,1-3-16,3 0 16,-1-2-1,1 5-15,-4 0 16,-2 0 0,-3 0-16,0 0 15,-1 8 1,1 1-16,0 0 15,2-3-15,1 0 16,-3 0 0,0-3-16,-1-3 15,1-3 1,3-3-16,-4 6 16,-2 0-16,0 0 15,0 6 1,-4-3-16,4 0 15,-3-3 1,3-3-16,0 0 16,2-3-1,-2 6-15,0 0 16,0 0-16,-1 0 16,7 0-1,6 0-15,14-6 16,21 0-1,3-9-15,-3-2 16,-11 8-16,-10 0 16,-5 3-1,-7 3-15,-2 3 16,-1 3 0,-2 0-16,0 0 15,-4 3 1,-2-3-16,-6 0 15,0-3-15,-1 6 16,1-6 0,0 6-16,0-6 15,3 5 1,-1-5-16,4 0 16,3-5-1,-1-1-15,1 0 16,-3 3-16,0 0 15,-4 0 1,-2 3-16,0 0 16,0 0-1,0 3-15,-1-3 16,1 0 0,3 0-16,3 0 15,-1 0-15,7 0 16,3 3-1,-1 0-15,4-3 16,-1 0 0,4-3-16,2-3 15,4-3 1,-7 0-16,-2-3 16,-4 12-16,-5-6 15,0 6 1,5 6-16,13-6 15,5 0 1,9-6-16,-5 6 16,-13-3-16,-5 0 15</inkml:trace>
  <inkml:trace contextRef="#ctx0" brushRef="#br0" timeOffset="164459.322">22783 14420 0,'0'0'0,"0"0"0,0 0 15,0 0 1,0 0 0</inkml:trace>
  <inkml:trace contextRef="#ctx0" brushRef="#br0" timeOffset="165652.927">23372 14408 0,'0'0'0,"0"0"15,0 0 1</inkml:trace>
  <inkml:trace contextRef="#ctx0" brushRef="#br0" timeOffset="176985.079">22791 14103 0,'0'0'0,"0"0"0,0 0 16,33-6-16,11 0 15,10-3 1,5 3-16,0-5 15,-3 2 1,-11 0-16,-16 0 16,-5 9-16,-9-6 15,-6 6 1,-6 0-16,-3 0 16,0 0-1,0 0-15,0 0 16,-68 6-1,41-6-15,6 6 16,9-3 0,9 0-16,3-3 15,0 0-15,0 0 16,83 20 0,-15-8-16</inkml:trace>
  <inkml:trace contextRef="#ctx0" brushRef="#br0" timeOffset="177887.117">22679 14130 0,'0'0'0,"0"0"0,0 0 15,0 0 1,0 0-16,-30-6 15,24 3 1,3 3-16,0-6 16,3 6-16,0-6 15,0 6 1,0 0-16,0 0 16,0 0-1,86-15-15,-24 9 16,10 0-16,-1 0 15,-9 6 1,-3 0 0,-6 0-16,3-6 15,4 1-15,5-1 16,-3-3 0,-9-3-16,-8 0 15,-4 0 1,-8 6-16,-7 3 15</inkml:trace>
  <inkml:trace contextRef="#ctx0" brushRef="#br0" timeOffset="179317.275">22430 13949 0,'0'0'0,"0"0"0,12-32 16,-3 20 0,3 0-16,0 0 15,0 3-15,-1 3 16,-2 0-1,-3 6-15,-3 0 16,-3 0 0,0 0-16,0 0 15,0 0-15,30 71 16,-24-35 0,-3-1-16,0 1 15,-3 8 1,0-5-16,-6-1 15,-3-5 1,-3 5-16,-3-5 16,-9 5-16,-5-2 15,-4 5 1,1-5-16,-7-1 16,4-11-1,2 0-15,1-10 16,-4-8-1,-2 3-15,-7-6 16,-2 0-16,-1-3 16,4 0-1,3-3-15,2-9 16,1 6 0,2-8-16,4-4 15,5 0 1,3-3-16,3-2 15,1-4 1,-1-5-16,3-1 16,1-8-16,-4-13 15,3 4 1,6-3-16,3 2 16,3 7-1,6 0-15,3 5 16,3 1-16,3-7 15,0 7 1,3-7-16,3 7 16,-1 5-1,7 7-15,3-7 16,3-2 0,-1 8-16,1 0 15,2 4-15,7 2 16,2-3-1,1 10-15,2-10 16,-2 12 0,-7-3-16,-5 9 15,-3 6 1,5 12-16,7 6 16,2 9-16,7 5 15,8-5 1,15 11-16,-6 1 15,-5 5 1,-7-5-16,-9 5 16,-5 0-1,-7 13-15</inkml:trace>
  <inkml:trace contextRef="#ctx0" brushRef="#br0" timeOffset="200696.959">22839 15269 0,'0'0'0,"0"0"0,0 0 0,0 0 0,0 0 15,0 0-15,47-18 16,-5 6 0,-1 7-16,0-1 15,1 3 1,-4 3-16,1 3 16,2 3-1,13-1-15,5 10 16,-9 0-16,-5 0 15,-10 3 1,-5-4-16,-1 10 16,-5-3-1,-3 5-15,-4 4 16,-2 6-16,-3 2 16,0-2-1,-3-4-15,0 1 16,-3-10-1,-3-2-15,0-9 16,-3 6-16,0-10 16,-3 10-1,-3 0 1,0-3-16,-3 11 16,-3 4-16,0-3 15,0-1 1,6-2-16,3-3 15,3 5-15,6 4 16,6 2 0,6 13-16,6-7 15,2 1 1,4-13-16,5 4 16,4-15-16,8 3 15,1-4 1,-4-2-16,-8-6 15,-10 3 1,-8-6-16,-6 0 16,-3 0-1,-6-3-15,-3 0 16,-6 0-16,-12 3 16,-15 3-1,-11 0-15,-9 9 16,-4-1-1,7 1-15,3 6 16,5-3 0,1-4-16,2 4 15,4 0 1,5 0-16,10-4 16,2 10-16,6-3 15,3 3 1,3-1-16,6 1 15,0 2 1,0 7-16,6 6 16,3-1-16,3 0 15,3-2 1,-1 2-16,1-5 16,-3 0-1,0-1-15,0-8 16,0 2-1,-4 4-15,1-3 16,0-1 0,0 7-16,0-4 15,-3-2-15,0 0 16,-3-10 0,0 7-16,0-9 15,-3 3-15,0-4 16,0-2-1,-3 0-15,0-3 16,-6 9 0,-30 0-16,-46-4 15,-43-8 1</inkml:trace>
  <inkml:trace contextRef="#ctx0" brushRef="#br0" timeOffset="-202602.427">6430 9989 0,'0'0'0,"0"0"0,0 0 0,0 0 0,0 0 16,0 0 0,0 0-16,-12 33 15,12-21 1,0 6-16,6 5 15,-6 1-15,12 14 16,-6 10 0,5 5-16,1-3 15,0-5 1,0-7-16,6-5 16,0-1-16,5-5 15,1 3 1,5-4-16,-5 4 15,0-4 1,0-5-16,-1-9 16,-5 3-1,0-9-15,-6-6 16,5-6 0,7-9-16,12-6 15,-1-11-15,18-25 16,18-31-1,24-16-15,-6-2 16,-12 11 0,0 6-16,-6 3 15,6 15-15,-12 9 16,-6 18 0,-17 11-16,-7 6 15,-5 10 1,-1 11-16</inkml:trace>
  <inkml:trace contextRef="#ctx0" brushRef="#br0" timeOffset="-200678.134">9882 10768 0,'0'0'0,"-18"-33"0,6 21 16,6 1-16,-6 2 15,6 3 1,0 0-16,0 0 15,6 6 1,0 0-16,0 0 16,0 0-16,0 0 15</inkml:trace>
  <inkml:trace contextRef="#ctx0" brushRef="#br0" timeOffset="-199378.249">9988 10717 0,'0'0'0,"0"0"0,6-38 16,0 32-16,0-3 16,0 3-1,0 0-15,0 0 16,0 1-1,-6-1-15,0 3 16,0 0 0,-6-3-16,-6 3 15,-6-3-15,0 6 16,-11 0 0,-7 0-16,-5 0 15,5 6 1,-5 0-16,11 0 15,0 3 1,13 2-16,5 1 16,6 3-16,6-15 15,18 35 1,5-20-16,-5-9 16,6-6-1,5-12-15,13-8 16,5-19-1,-5-11-15,-13 0 16,-11 2-16,-12 7 16,-12 8-1,-12 1-15,1 11 16,-7 3 0,0 12-16,1 6 15,-1 6-15,0 6 16,6 0-1,1 9-15,5 5 16,6 1 0,6-3-16,12 2 15,0 4 1,5-10-16,7-2 16,-6-9-16,0-3 15,-1 0 1,-5-12-16,0 0 15,0 0 1,-12-9-16,0 4 16,0 11-1,-18-45-15,6 30 16,-11-2-16,-1 11 16,0 12-1,-5 0-15,-1 11 16,6 4-1,1 6-15,11-1 16,6-2 0,12 0-16,0 2 15,11-5-15,7 3 16,-6-13 0,0-8-16,-1-3 15,1-5 1,0-7-16,0-9 15,-6-6 1,-1 4-16,-11 8 16,0 3-16,-6 0 15,1 3 1,-1-3-16,0 7 16,6 5-1,0 0-15</inkml:trace>
  <inkml:trace contextRef="#ctx0" brushRef="#br0" timeOffset="-195880.836">9893 10768 0,'0'0'0,"-29"-51"0,17 37 16,6-4-16,0 9 15,0 3 1,6 3-16,0 3 16,0 0-1,0 0-15</inkml:trace>
  <inkml:trace contextRef="#ctx0" brushRef="#br0" timeOffset="-194029.317">9171 10569 0,'0'0'0,"0"0"0,0 0 16,0 0-16,0 0 15,0 0 1,0 0-16,12 45 16</inkml:trace>
  <inkml:trace contextRef="#ctx0" brushRef="#br0" timeOffset="-193682.191">10562 10504 0,'0'0'0,"0"0"0,0 0 15</inkml:trace>
  <inkml:trace contextRef="#ctx0" brushRef="#br0" timeOffset="-193231.338">9147 10768 0,'0'0'0,"-11"-33"0,11 21 15,5 6-15,1 6 16,6 0-1</inkml:trace>
  <inkml:trace contextRef="#ctx0" brushRef="#br0" timeOffset="-193054.691">10568 10507 0,'0'0'15,"0"0"-15</inkml:trace>
  <inkml:trace contextRef="#ctx0" brushRef="#br0" timeOffset="-187617.713">9929 10700 0,'0'0'0,"-30"-36"0,24 18 0,6 13 0,0 2 15,0 3-15,0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1:35.4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9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15T04:53:02.347"/>
    </inkml:context>
  </inkml:definitions>
  <inkml:trace contextRef="#ctx0" brushRef="#br0">9935 5639 0,'0'0'0,"0"0"0,0 0 0,0 0 16,0 0-16,-30-27 15,24 27 1,0-5-16,0 5 16,6-3-16,-5 3 15,5-6 1,0 6-16,0-6 16,0 6-1,0 0-15,35-42 16,6 7-1,13-7-15,5-5 16,0-3 0,0 5-16,18-26 15,24-12-15,11-17 16</inkml:trace>
  <inkml:trace contextRef="#ctx0" brushRef="#br0" timeOffset="4481.868">15246 6494 0,'0'0'0,"0"0"0,0 0 0,-30-20 0,21 14 16,0 0-16,3 0 16,3 0-16,0 6 15,0-3 1,0 0-16,3 0 15,0 0 1,0 0-16,0 3 16,0 0-16,0 0 15,0 0 1,0 0-16,0 0 16,0 0-1,0 0-15,80 0 16,-53 0-1,3 3-15,-1 0 16,1-3 0,-1 3-16,4-3 15,0-3-15,-1 0 16,1 0 0,-1 3-16,4 0 15,-1 0 1,-2 0-16,-4 0 15,1 0-15,0 0 16,-1 0 0,-2 0-16,-3 0 15,-1 0 1,1 0-16,0 0 16,-1 0-1,1 0-15,3 0 16,5-3-16,4 0 15,8-3 1,1 0-16,-7 0 16,-2 1-1,-7 2-15,-2 0 16,-1 0 0,4 0-16,0-6 15,-4 9-15,1-6 16,0 0-1,-4 6-15,-2 0 16,-3 0 0,0 12-16,-1 14 15</inkml:trace>
  <inkml:trace contextRef="#ctx0" brushRef="#br0" timeOffset="13330.093">15349 6329 0,'0'0'0,"0"0"0,0 0 0,0 0 0,0 0 15,0 0-15,0 0 16,0 0 0,0 0-16,0 0 15,0 0 1,0 0-16,-9-45 16,18-14-16,-3-6 15,-3-9 1,-3-3-1,-6 6-15,0 3 16,-3 3-16,3 6 16,3 2-1,3 13-15,9-15 16,6-3 0,6-9-16,8-6 15,1 9-15,0-3 16,-10 29-1,-8 13-15,-3 11 16,0 3 0,0 9-16,3 0 15,0 3-15,8 3 16,16 0 0,20 3-16,24 3 15,12 0 1,3-6-16,14 0 15,9 15 1,-8-9-16,-21 6 16,-18-7-16,-6 7 15,-3-6 1,-3 9-16,-2 6 16,-10-3-1,-9-7-15,-5 1 16,-6 0-1,-4 3-15,-5 6 16,-3 2-16,0 22 16,-3 58-1,-10 19-15,-4 17 16,-4 9 0,6-33-16,0-26 15,0-30-15,-3-21 16,0-14-1,0-12-15,0-6 16</inkml:trace>
  <inkml:trace contextRef="#ctx0" brushRef="#br0" timeOffset="15851.412">10823 4846 0,'0'0'0,"0"0"15,0 0-15,0 0 16,0 0 0,0 0-16,41-33 15,-17 22 1,6 8-16,-1-3 15,1 6 1,-6 0-16,5 0 16,1 9-16,-7 2 15,-5 10 1,0 3-16,-12 2 16,-6 7-1,-6 2-15,-24 25 16,-17-1-16,-6-3 15,5-6 1,7-17-16,11 0 16,12-16-1,7 1-15,5-9 16,6-3 0,0 0-16,17 3 15,19-3-15,5-6 16,13 0-1,-7 0-15,12-6 16,1-9 0,5-6-16,6-14 15</inkml:trace>
  <inkml:trace contextRef="#ctx0" brushRef="#br0" timeOffset="16050.074">11823 4870 0,'0'0'0,"0"0"0,0 0 16,0 0-1,0 0-15,-41 47 16,-15 42-16,-24 11 16,-15-2-1,21-24-15,30-27 16,17-11-1</inkml:trace>
  <inkml:trace contextRef="#ctx0" brushRef="#br0" timeOffset="16280.503">11341 5006 0,'0'0'0,"0"0"15,0 0-15,0 0 16,33-12 0,2 30-16,24 35 15,6 3 1,-2 6-16,-7-8 16,-6-19-1,-5 1-15</inkml:trace>
  <inkml:trace contextRef="#ctx0" brushRef="#br0" timeOffset="16996.612">12211 4621 0,'0'0'0,"0"0"0,0 0 16,33-6-1,-7 12-15,13 6 16,2 3-16,-2 11 15,-12-8 1,-10 6 0,-8 5-16,-15 1 15,-14 8-15,-19 13 16,-2-4 0,-13 9-16,4-11 15,12-22 1,11-8-16,9-9 15,6 3-15,9-9 16,3 0 0,0 0-16,0 0 15,0 0 1,0 0-16,0 0 16,83-15-1,-44 21-15,5 3 16,-5 3-16,-7 11 15,-14-2 1,-18 6-16,-24 26 16,-29 33-1,-30 17-15,-12 10 16</inkml:trace>
  <inkml:trace contextRef="#ctx0" brushRef="#br0" timeOffset="19529.785">18064 5772 0,'0'0'0,"0"0"0,0 0 15,0 0 1,41-20-16,-8 14 16,2 6-1,4 6-15,-4-1 16,-8 1-1,-3-3-15,-7 9 16,-8 9-16,-9-9 16,-6 5-1,-14 10-15,-16 6 16,-8-10 0,-1-2-16,10-9 15,11-3-15,6-3 16,4 0-1,5-6-15,6 6 16,3-6 0,3 5-16,9 1 15,11 0 1,10 0-16,2 3 16,1 3-16,-7 0 15,-8 3 1,-9 2-16,-6 13 15,-9-1 1,-18 10-16,-20 11 16,-10 1-1,7-7-15,6-6 16,11-5-16,6 0 16,9-16-1,6 1-15</inkml:trace>
  <inkml:trace contextRef="#ctx0" brushRef="#br0" timeOffset="19764.145">18961 5959 0,'0'0'0,"0"0"0,-33 41 16,-11 36 0,-12 9-16,-1-30 15,7-6 1,14-23-16,7-6 16</inkml:trace>
  <inkml:trace contextRef="#ctx0" brushRef="#br0" timeOffset="19980.783">18582 6059 0,'0'0'0,"0"0"0,32-12 16,4 36-16,14 18 15,-2-1-15,-7 6 16,-5 1-1,-7-7-15,-2-8 16,-1-16 0,-2-2-16</inkml:trace>
  <inkml:trace contextRef="#ctx0" brushRef="#br0" timeOffset="20362.146">19206 5944 0,'0'0'0,"0"0"0,0 0 16,9-33-16,3 27 16,6 0-1,3 6-15,-1 0 16,4 0-1,-3 12-15,-6 0 16,-7 9 0,-10 23-16,-19 15 15,-12 7-15,4-10 16,8-15 0,9-14-16,9-12 15,3-3 1,6-1-16,3-2 15,3-3 1,6 6-16,5-6 16,4 3-16,2-3 15,1-6 1</inkml:trace>
  <inkml:trace contextRef="#ctx0" brushRef="#br0" timeOffset="20612.614">20062 5846 0,'0'0'0,"0"0"0,-15 53 15,-11 13-15,-22 16 16,-2-2-1,3-15 1,2-11-16,1-10 16,2-5-16,4-16 15,5-14 1</inkml:trace>
  <inkml:trace contextRef="#ctx0" brushRef="#br0" timeOffset="20795.904">19648 5982 0,'0'0'0,"0"0"16,38 18-16,9 9 15,4 5 1,-7 1-16,-2-1 16,-4 4-1,-2-15-15,-7-1 16</inkml:trace>
  <inkml:trace contextRef="#ctx0" brushRef="#br0" timeOffset="21211.903">20426 5689 0,'0'0'0,"0"0"0,0 0 16,30 6-16,-1 9 15,4-3 1,-1 0-16,-5 0 16,-6 5-1,-12-2-15,-9 18 16,-18 5-16,-18 24 15,1-8 1,5-13 0,7-5-16,5-7 15,6-8-15,3 0 16,6-7-16,3 1 16,6 0-1,3-3-15,6 0 16,5-1-1,10-8-15,9-17 16,17-31 0</inkml:trace>
  <inkml:trace contextRef="#ctx0" brushRef="#br0" timeOffset="21396.676">21255 5772 0,'0'0'0,"0"0"0,0 0 15,0 0 1,0 0-16,-18 33 16,-38 11-1,-27 33-15,6 6 16,9 0-16,18-24 16,8-18-1</inkml:trace>
  <inkml:trace contextRef="#ctx0" brushRef="#br0" timeOffset="21613.756">20879 5905 0,'0'0'0,"0"0"16,0 0-16,56 6 15,-8 15-15,-1 18 16,-11-10-1,-10-14-15,-5-9 16,-3-6 0,5-6-16,10-9 15,14-14 1</inkml:trace>
  <inkml:trace contextRef="#ctx0" brushRef="#br0" timeOffset="22113.586">21406 5701 0,'0'0'0,"0"0"15,0 0-15,0 0 16,0 0-1,3-32-15,6 26 16,3 6 0,5 0-16,1 0 15,3 12 1,0-1-16,-7-2 16,-8 18-16,-9-3 15,-11 2 1,-7 7-16,0-4 15,3-8 1,7 0-16,5-9 16,3-1-16,6 1 15,6 3 1,8 3-16,10 14 16,3-2-1,-7 3-15,-8-7 16,-18 7-1,-27 5-15,-20 1 16,-15-4-16,0-11 16,6-15-1,2-9 1</inkml:trace>
  <inkml:trace contextRef="#ctx0" brushRef="#br0" timeOffset="22378.612">21989 5888 0,'0'0'0,"77"-39"0,-3 30 15,27-3 1,-4 7-16,-17 10 15,-11 1 1,-19 0-16,-15 0 16,-11-6-1,-9 3-15,-6 3 16,-6 0-16</inkml:trace>
  <inkml:trace contextRef="#ctx0" brushRef="#br0" timeOffset="22695.702">22552 5497 0,'0'0'0,"0"0"16,0 0-16,0 0 15,17 33 1,4-1-16,9-2 15,2-4-15,4 7 16,-1-15 0,-2-1-16,-6-8 15,-10 6 1,-11-3-16,-9 12 16,-20 14-1,-34 33-15,-49 45 16,-16 17-1,1 9-15</inkml:trace>
  <inkml:trace contextRef="#ctx0" brushRef="#br0" timeOffset="23361.933">23230 5447 0,'0'0'0,"29"0"15,10 12-15,11 8 16,-6 4 0,-14-3-16,-12 5 15,-15-2-15,-12 6 16,-12-1 0,-6 7-16,1-10 15,2-5 1,9-3-16,3-12 15,7 0 1,5-6-16,3 0 16,-3 0-16,0 0 15,74-6 1,-33 12-16,3 5 16,-8 4-1,-9 12-15,-16-3 16,-11-1-1,-14 13-15,-22 8 16,-11 12-16,-1-17 16,7-13-1,5-14 1</inkml:trace>
  <inkml:trace contextRef="#ctx0" brushRef="#br0" timeOffset="23628.283">24162 5473 0,'0'0'0,"0"0"16,-12 62-16,-17 30 15,-16 3 1,-11-12-16,3-27 16,2-12-1,13-23-15,8-15 16,7-6-16</inkml:trace>
  <inkml:trace contextRef="#ctx0" brushRef="#br0" timeOffset="23828.473">23860 5497 0,'0'0'0,"0"0"15,0 0-15,56 59 16,-17-8 0,5 5-16,1-3 15,-7-12 1,-5-14-16,-1 0 15,1-15 1,-4-12-16</inkml:trace>
  <inkml:trace contextRef="#ctx0" brushRef="#br0" timeOffset="24315.116">24597 5343 0,'0'0'0,"0"0"0,0 0 16,33 6-1,-15 0-15,8 3 16,4 3 0,-1 8-16,-2-8 15,-9 0 1,-9 0-16,-9 3 16,-6 11-16,-3-2 15,0 0 1,-3-4-16,3 1 15,3-3 1,3-12-16,3 0 16,3 0-1,3 0-15,12 2 16,15 7 0,11 9-16,-6 0 15,-8-10-15,-18 13 16,-51 29-1,-82 60-15</inkml:trace>
  <inkml:trace contextRef="#ctx0" brushRef="#br0" timeOffset="28695.552">11628 8338 0,'0'0'0,"0"0"0,0 0 0,0 0 0,0 0 16,0 0 0,0 0-16,30-30 15,-24 30 1,2 0-16,4 0 16,0 0-16,3 0 15,0 0 1,3 0-16,2 6 15,4-6 1,3 6-16,8-6 16,7 0-1,5-6-15,9-5 16,0-7-16,-11-3 16,-10 12-1,-5 3-15,-3 3 16,-1 3-1,7-3-15,5-3 16,7 6-16,-4-5 16,-2 5-1,-4 5-15,-5 1 16,-1 3 0,1 3-16,-3 0 15,-1-3 1,-2-3-16,0-6 15,5-3-15,4-3 16,2 0 0,1 6-16,-1-6 15,4 6 1,-1 6-16,1-6 16,-1-6-1,10 0-15,-4 3 16,6-3-16,-2 6 15,5 0 1,12 9-16,3 9 16,-3 0-1,-2-10-15,-4 4 16,3-6 0,6-3-16,6 0 15,3 0-15,-6 0 16,-9-3-1,-6 0-15,7-3 16,5-3-16,6-3 16,0 9-1,-9-6-15,-6 6 16,-9-6 0,-8 1-16,-7 5 15,1 0 1,-4 5-16,4-5 15,-1 6 1,4 0-16,-1 3 16,1 0-16,-4-3 15,1-3 1,-1-3-16,-2 0 16,3-3-1,5-6-15,12-6 16,12 3-1,15 12-15,15 0 16</inkml:trace>
  <inkml:trace contextRef="#ctx0" brushRef="#br0" timeOffset="34809.967">9704 9158 0,'0'0'0,"0"0"0,0 0 0,0 0 0,0 0 16,0 0-16,0 0 16,29-21-1,-23 21-15,0 0 16,6 0 0,6-6-16,0-6 15,17-2 1,13-16-16,-1 9 15,-12 3 1,-11 10-16,0 2 16,-12 3-16,5 3 15,-5 0 1,6 0-16,0-3 16,0 3-1,-1 0-15,1 3 16,0 0-1,0 0-15,-1 0 16,1 0-16,6-3 16,-6 0-1,5-3-15,1 0 16,6 0 0,-7 3-16,7 0 15,-1 3-15,1 0 16,6 0-1,-1 2-15</inkml:trace>
  <inkml:trace contextRef="#ctx0" brushRef="#br0" timeOffset="36279.855">11637 9108 0,'0'0'0,"0"0"0,0 0 16,0 0-16,0 0 16,0 0-16,0 0 15,0 0 1,35 0-16,-2 5 16,23 1-1,21 0-15</inkml:trace>
  <inkml:trace contextRef="#ctx0" brushRef="#br0" timeOffset="36785.728">14375 9057 0,'0'0'0,"0"0"16,3-32 0,0 26-16,-3 0 15,3-3 1,-3 3-16,3 6 16,0 0-16,-3 0 15,0 0 1</inkml:trace>
  <inkml:trace contextRef="#ctx0" brushRef="#br0" timeOffset="37159.337">17060 8948 0,'0'0'0</inkml:trace>
  <inkml:trace contextRef="#ctx0" brushRef="#br0" timeOffset="40880.342">11895 9164 0,'0'0'0,"0"0"0,-30-27 0,6 15 16,1 0-1,5 7-15,3 5 16,3-3 0,3 3-16,-3 3 15,1 8-15,-4 28 16,-3 17-1,0 3-15,3 3 16,4-11 0,5-13-16,0-11 15,6-6 1,15 5-16,17 10 16</inkml:trace>
  <inkml:trace contextRef="#ctx0" brushRef="#br0" timeOffset="41941.622">14446 8930 0,'0'0'0,"0"0"0,0 0 15,0 0 1,0 0-16,0 0 15,0 0 1,0 0-16,-29 24 16,26 5-16,-3 24 15,-3 30 1,3-6-16,0-12 16,-3-14-1,0-7-15,3-14 16,3-15-1,9 2-15,9-2 16</inkml:trace>
  <inkml:trace contextRef="#ctx0" brushRef="#br0" timeOffset="42908.853">17111 8865 0,'0'0'0,"-33"-12"0,24 9 16,3-3-16,3 6 15,0 0 1,3 6-16,0-6 16,18 21-16,18 11 15,14 19 1,6 17-16,3 18 15,-5 8 1,-10-17-16,-5-12 16,-10-14-16,-5-13 15,-6-8 1,-7-16-16,-2 1 16,0-12-1,0-3-15</inkml:trace>
  <inkml:trace contextRef="#ctx0" brushRef="#br0" timeOffset="45803.095">11285 9146 0,'-42'-41'0,"24"26"16,7 0-16,5 9 15,0 0-15,0 3 16,6 0 0,0 0-16,6 0 15,-6 0 1,6-3-16,0 6 15,5-6 1,7 6-16,6-5 16,17 5-16,-2-3 15,-4 0 1,1 3-16,-6 0 16,-4 0-1,1 0-15,-1 0 16,1 0-1,3 0-15,-1-3 16,4 0-16,2 0 16,1-3-1,2 0-15,1 6 16,-7-6 0,-2 6-16,-3-6 15,-4 6 1,1-6-16,0 6 15,-1-3 1,1 0-16,0 0 16,-1 0-16,1 0 15,3 0 1,5 0-16,7-2 16,5 5-1,7 0-15,-4 0 16,-3-6-16,-5 6 15,-1 0 1,-2 0-16,-1 0 16,1 0-1,2 0-15,4 0 16,5-6-16,6 6 16,1-3-1,-7 3-15,-8 0 16,-4 0-1,1 3-15,-4-3 16,1 6 0,-1-6-16,4 0 15,2 0 1,4 0-16,-1 0 16,1 0-16,-1 0 15,-2 0 1,-4 0-16,-5 0 15,-1 0 1,1-6-16,0 6 16,-1-3-16,1 0 15,-1 0 1,7-3-16,2 0 16,1 0-1,-1 0-15,1 6 16,-1 0-1,-5 0-15,-4 0 16,1 0-16,0 6 16,-1-6-1,-2 6-15,0-3 16,-1 0 0,-2 0-16,3-3 15,-1 0 1,4 0-16,2 0 15,1 0-15,-1 0 16,1 0 0,0 0-16,-4 0 15,1-3 1,-1 0-16,-2 0 16,0-3-16,-4 6 15,1-6 1,-3 6-16,2 0 15,4 0 1,6-6-16,2 6 16,4 0-1,-1 0-15,1 0 16,-1 0 0,-2-3-16,-1 0 15,-2 0-15,-4 3 16,-2-3-1,-3 3-15,-4 0 16,1 0 0,0 0-16,0 0 15,-1 0 1,1 3-16,0 0 16,-1 0-1,4 0-15,6 3 16,-1 0-16,4 3 15,-4 0 1,4 0-16,0-3 16,-1 0-16,1 2 15,-4-5 1,1 0-16,0 0 16,8 0-1,6-3-15,7 0 16,2-3-1,-3 0-15,-5 0 16,-10 0-16,-2 0 16,-4 3-1,-5 0-15,3 0 16,-4 3 0,4 0-16,6-3 15,2 3 1,4 0-16,-1-3 15,4 3-15,-7 0 16,1 0 0,-7-3-16,-2 0 15,0 0 1,2-3-16,1 0 16,-1 0-1,1 0-15,0 0 16,-1 0-16,1 0 15,2-2 1,4 5-16,2-6 16,1 6-1,-4-6-15,-5 6 16,-3-3-16,-4 3 16,-5 0-1,-3 0-15,-6 0 16,-3 0-1</inkml:trace>
  <inkml:trace contextRef="#ctx0" brushRef="#br0" timeOffset="51723.528">11077 10845 0,'0'0'0,"0"0"0,0 0 0,0 0 16,0 0-16,0 0 16,36 29-1,-12-8-15,5 3 16,-5 2-1,6-5-15,5-3 16,15-3-16,7-4 16,-7-5-1,-3 0-15,-2 0 16,-1 0 0,1-3-16,2-3 15,21-9 1,18-9-16,-3-5 15,-3-4-15,-12 15 16,-15 3 0,-9 9-16,4 3 15,5 6 1,3 0-16,4 3 16,-4-6-1,-6 0-15,0-12 16,1 0-16,2-6 15,6 6 1,15 12-16,18 12 16</inkml:trace>
  <inkml:trace contextRef="#ctx0" brushRef="#br0" timeOffset="52575.525">14328 11002 0,'0'0'0,"0"0"16,0 0-16,0 0 15,0 0 1,0 0-16,15 32 15,14-23 1,13-9-16,17-3 16,30-15-1,14 1-15,-17 8 16,-21 6-16,-8 6 16,-7 0-1,-3 3-15,1-6 16,5 0-1,3 0-15,0 0 16,-8 5 0,-7-5-16,-2 6 15,-1 3-15,1-6 16,-4 0 0,1-3-16,17-15 15,18-2 1,21-16-16,6 0 15,-16 10-15,-11 8 16</inkml:trace>
  <inkml:trace contextRef="#ctx0" brushRef="#br0" timeOffset="53225.223">17410 10700 0,'0'0'0,"0"0"16,0 0-1,0 0-15,0 0 16,29 23-16,-5-17 16,11 6-1,7-3-15,5-6 16,6-3 0,4 0-16,-1 0 15,0 0 1,6 0-16,-2 0 15,-4 0-15,0 0 16,-6 6 0,-5 9-16</inkml:trace>
  <inkml:trace contextRef="#ctx0" brushRef="#br0" timeOffset="54306.744">4387 12680 0,'0'0'0,"0"0"0,0 0 16,12 29 0,0-14-16,12-3 15,-1 6-15,13-4 16,5-2-1,12 12-15,1-3 16,5 2 0,-6-8-16,-5 0 15,5-12-15,0-3 16,6-6 0,12-6-16,0 0 15,-11 6 1,-13 3-16,0 3 15,-11 0 1,5-3-16,1 0 16,11-3-16,12 1 15,6-7 1,0 6-16,-17 3 16,-1 3-1,-6 6-15,18 9 16,30 11-1,35 13-15</inkml:trace>
  <inkml:trace contextRef="#ctx0" brushRef="#br0" timeOffset="58670.835">4381 13949 0,'0'0'0,"0"0"0,0 0 0,0 0 0,-12-38 16,12 23-16,-6-3 16,6 0-1,-5 4-15,5 2 16,-6 0 0,6 6-16,-6 0 15,6 3 1,0 0-16,0 3 15,0 0-15,0 0 16,0 0 0,0 0-16,-12 107 15,12-48 1,0 3-16,6 9 16,0-6-16,0-9 15,-6 12 1,0 9-16,-6 3 15,6-3 1,-6-9-16,6 0 16,-6-14-1,0-10-15,0 6 16,6-2-16,-6-1 16,6 6-1,0 1-15,0-1 16,0 0-1,6 3-15,-6-2 16,0-10-16,0 12 16,0 0-1,12 18-15,0 0 16,0 3 0,5-6-16,-5 0 15,-6 3 1,6 12-16,6 15 15,-6-15-15,-1 0 16,1-1 0,-6 4-16,6 6 15,-12-12 1,0-24-16,0-18 16,0-11-1,6-18-15,0-12 16,-6 0-16</inkml:trace>
  <inkml:trace contextRef="#ctx0" brushRef="#br0" timeOffset="61488.673">4506 13979 0,'0'0'0,"0"0"0,-12-30 16,6 12-16,-6-2 16,0 8-1,0 0-15,6-3 16,6 3-1,0 3-15,0-2 16,6-1-16,0-3 16,6 3-1,6-6-15,6 10 16,11-7 0,30 0-16,0 3 15,0 0 1,6 3-16,-5 3 15,11 1-15,11 5 16,1 0 0,0 0-16,-12 5 15,18-5 1,23 0-16,-11 0 16,-13 0-16,-11-5 15,6 2 1,18 0-16,-7 0 15,-11-3 1,-12 3-16,6 0 16,18-3-1,5 0-15,-11 6 16,-12 0-16,0 0 16,17 6-1,7-6-15,-18 0 16,-12 6-1,0-6-15,17 0 16,7 3 0,0 0-16,-12 3 15,-13 0-15,13-3 16,12 2 0,0 1-16,-13-6 15,-11 6 1,-6-3-16,12 0 15,12 3 1,-12 0-16,-6 3 16,-6-3-1,-6 3-15,12-3 16,0-3-16,6 0 16,-12 0-1,-6 0-15,-12-3 16,7 5-1,11 1-15,17 0 16,1 0-16,-12-12 16,-6 6-1,-6-6-15,12 0 16,12 1 0,-6-1-16,-12 0 15,-6 3 1,-6 0-16,12-6 15,12 3-15,12 0 16,-18 0 0,-6 0-16,-12 3 15,-11 0 1,-1 3-16,0 0 16,13 0-1,5 0-15,-6 0 16,-6 0-1,-11 0-15,-1 0 16,-11 3-16,-7 0 16,1 0-1,0 0-15,-6 0 16,-7 0 0,7 3-16,-6 6 15,6-3-15,-1 3 16,1-1-1,6 13-15,3 3 16,-1 5 0,1 7-16,2 11 15,1 6-15,-3 3 16,-7 7 0,-5 2-16,-6 11 15,0 16 1,3 15-16,-6-4 15,-6-5 1,-9 23-16,3 21 16,-12 9-16,-5 6 15,-4-6 1,3-15-16,3-30 16,13-14-1,2-6-15,-3-3 16,-6 2-1,0-5-15,0-12 16,4-11-16,2-13 16,0-12-1,3-11-15,0 0 16,0-9 0,-6-1-16,6-2 15,-6-6 1,6 6-16,-5-6 15,-1 6-15,-6 0 16,6-4 0,-6 7-16,1-3 15,-1 0 1,-6 0-16,-5 0 16,-1-4-1,0 4-15,1-6 16,-13 0-16,7-3 15,-7 0 1,1-3-16,0 0 16,-13 3-1,-5 0-15,-6 0 16,-6-3-16,6 0 16,0 0-1,5 0-15,1 0 16,0 3-1,0 0-15,0 3 16,-7 0 0,13 3-16,0-4 15,6-2-15,-1-3 16,1 0 0,-1-3-16,-5 3 15,-6 0 1,-6-3-16,0 1 15,11-1 1,-5-3-16,6 0 16,-6 6-16,-6 0 15,-6-6 1,-1 12-16,1 0 16,0 3-1,6-1-15,-6-2 16,0-6-1,-6-3-15,6-6 16,-6-2-16,6-1 16,-6 9-1,0-3-15,-12 0 16,1-6 0,5 0-16,12 6 15,-6 3-15,-6 0 16,-12-5-1,6-4-15,12 6 16,6 0 0,-6 3-16,-17-3 15,-7-3 1,12 0-16,12 9 16,-12-6-16,-11 6 15,-7-6 1,12 4-1,12-1-15,-11 6 16,-19-3-16,7 0 16,11 2-1,0-2-15,-5 12 16,-13 0-16,6-6 16,25-3-1,-1 3-15,0 0 16,-6 0-1,0 3-15,6 2 16,0 7 0,1 9-16,-1 0 15,0-4-15,6 7 16,6-7 0,12-5-16,17-6 15,7 0 1,5-3-16,6-3 15,1-3 1,5 0-16,6-3 16,6-3-16,6-9 15</inkml:trace>
  <inkml:trace contextRef="#ctx0" brushRef="#br0" timeOffset="76402.174">5577 17142 0,'0'0'0,"-35"3"0,23 0 16,6 0-16,0 0 16,6 0-1,0-3-15</inkml:trace>
  <inkml:trace contextRef="#ctx1" brushRef="#br0">4533 17779 0,'18'0'235,"-1"0"-220,1 0-15,0-17 16,-1 17 0,1 0 124,0 0-140,-1 0 16,18 0-1,1 0 1,-1 0 0,-17 0-1,17 0 1,-17 0 15,-1 0 47,1 0-62,0 0-16,-1 0 31,1 0-15,-1 0-1,1 0 1,0 0 0,-1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5:28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3558 6287 0,'0'0'0,"0"0"0,0 0 0,0 0 16,0 0-16,0-35 15,-6 23-15,0-3 16,1 9 0,-1 0-16,0 0 15,0 0 1,0 3-16,0 3 16,0 0-1,6 0-15,0 0 16,-24 21-1,12-6-15,1 0 16,-1 0-16,6 2 16,0-2-1,0 0-15,6 0 16,-6-1 0,6 7-16,0-3 15,0 0-15,0-4 16,0 7-1,0-3-15,0 0 16,0-1 0,0-2-16,0 6 15,0-3 1,0 5-16,0-8 16,0 6-16,0-3 15,0 2 1,0-2-16,0 6 15,0-9 1,0 2-16,0 4 16,0-9-1,0 0-15,0 0 16,0-4-16,0 4 16,-6 3-1,6-3-15,0 0 16,-6 3-1,6 2-15,-6 1 16,6 0 0,-6-3-16,1 8 15,-1-2 1,0 0-16,0 8 16,-6-2-16,6 0 15,-6 2 1,-6-2-16,1 5 15,-7 7 1,-6-1-16,-5 1 16,11-7-1,0-8-15,7-3 16,5-9-16,0 2 16,0-5-1,6 0 1,-6-3-16,6 0 15,-5 0-15,5 0 16,0 0-16,0 0 16,0-3-1,6 3-15,0-6 16,0 5 0,0-5-16,6 9 15,0-3 1,0 3-16,11 0 15,1 9-15,0-3 16,12 2 0,-7 4-16,-5 3 15,6 2 1,-7 4-16,7 3 16,-6 2-1,-6 4-15,6-1 16,-7-3-16,1 4 15,-6-6 1,0 5-16,0-5 16,-6 2-1,0 4-15,0 2 16,0 3-16,-6 7 16,6-7-1,0 6-15,-6-2 16,0-4-1,0 3-15,-6-5 16,1 2 0,-1 1-16,0-1 15,0 0-15,0 4 16,0-4 0,-5 1-16,5-1 15,0 0 1,0-5-16,0 2 15,0-2 1,7-4-16,-1 1 16,0 2-16,6 4 15,0-1 1,0 4-16,0-1 16,6 3-1,-6-8-15,6 5 16,5 1-1,1 5-15,0 0 16,12 3-16,-7 4 16,7-7-1,12 0-15,11-2 16,30-25 0,24-23-16</inkml:trace>
  <inkml:trace contextRef="#ctx0" brushRef="#br0" timeOffset="10267.229">4435 7128 0,'0'0'0,"0"0"0,0 0 0,0 38 16,5-14-16,7-3 15,0-4 1,0 4-16,6-9 15,0 9-15,11-4 16,7 4 0,11-3-16,0 2 15,-5-8 1,-7-6-16,1-6 16,-1 0-1,-5 0-15,6-6 16,-7 3-16,1 0 15,5 0 1,7-2-16,-7-7 16,7 6-1,5-6-15,0-3 16,-5 9-16,-1-3 16,-5 3-1,-1-2-15,-5-1 16,-6-3-1,-7 3-15,-5-6 16,0-6 0,0-5-16,-6 2 15,0-3 1,-6-5-16,6-7 16,-6 1-1,-6 0-15,6-13 16,-6-8-16,-6-12 15,0 3 1,0 15-16,0 8 16,1 7-1,-1 2-15,0 10 16,-6-1-16,0 0 16,-11-2-1,-1 2-15,-5 1 16,5 2-1,-5 3-15,5 3 16,0 1-16,7 2 16,-7-3-1,0 6-15,1-3 16,-1-2 0,-5 2-16,5-3 15,-5 9 1,-1 0-16,1 3 15,-1 3-15,0-2 16,1 10 0,-1 1-16,1 6 15,-7-3 1,7 6-16,-1 0 16,7 0-16,-1 8 15,-5-8 1,-1 12-16,1-1 15,-7 4 1,7-4-16,5 4 16,6-3-1,1 11-15,5 7 16,0 5 0,0 3-16,7-3 15,-1-5-15,6-1 16,0-2-1,0-7-15,6-2 16,0 5 0,0-5-16,0 8 15,0-5-15,0 2 16,6-2 0,-6-10-16,6 1 15,0 0 1,0-10-16,0 4 15,5-9 1,7 6-16,0-1 16,0-2-1,5 0-15,1 0 16,-6-6-16,6 5 16,-7-2-1,-5-6-15,6 6 16,0-6-1,-1 3-15,1-3 16,0-3-16,0 0 16,-1 0-1,1 0-15,0-3 16,-6 6 0,6-6-16,-7 5 15,7-5 1,0 6-16,0-3 15,-1-3-15,1 0 16,0-3 0,0-3-16,5 6 15,1-5 1,0-4-16,5-3 16,-5 0-1,23-9-15,13-8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6:42.3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9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15T05:03:00.805"/>
    </inkml:context>
  </inkml:definitions>
  <inkml:trace contextRef="#ctx0" brushRef="#br0">23312 4053 0,'0'0'0,"0"0"0,0 0 0,0 0 0,24-36 15,-9 36-15,6-9 16,11 4 0,19-4-16,17-9 15,20-6 1,22-2-16,-12 11 16,-21 3-1,-15 12-15,-9 0 16,-3 6-16,10 3 15,-4 3 1,3-7-16,-6-5 16,1-5-1,-7 5-15,-6 0 16,1 0 0,2 14-16,7-2 15,8 0-15,3-12 16,15-6-1,3-6-15,0-3 16,-3 4 0,3 5-16,0 3 15,0 3 1,-6 0-16,0 0 16,20 0-16,57-6 15,15-12 1,12 6-16,20-6 15,-35 10 1,-18 16-16,-6-2 16,-38 12-1,-18 0-15</inkml:trace>
  <inkml:trace contextRef="#ctx0" brushRef="#br0" timeOffset="2244.121">5625 3911 0,'0'0'0,"41"-30"0,-5 12 0,11-2 16,0 11-1,-5 9-15,5 0 16,30 3 0,12 3-16,6-6 15,5 6 1,7 2-16,23 4 15,-17 0-15,-7 6 16,-5 3 0,11 5-16,7-20 15,-13-6 1,1-6-16,17 0 16,18-3-1,-23 4-15,-7 19 16,13 4-16,5-6 15,-6 0 1,-5 0-16,11-9 16,0-3-1,-6 0-15,1 6 16,5 8-16,-12-2 16,-5 0-1,5 0-15,7-6 16,5-12-1,12-12-15,24-14 16,5-7 0,-17 6-16,12 22 15,-18 5 1,-29 6-16,-1 17 16,6 4-16,1-3 15,-13 0 1,7-3-16,5-10 15,-3-5 1,-5-5-16,5 5 16,18-9-16,-9-3 15,-11 0 1,8 6-16,15-18 16,-14 4-1,-19 5-15,12 3 16,4 0-1,-22 6-15,-11 6 16,12 12-16,14 12 16,-5-15-1,-16 11-15,-5-2 16,15 0 0,8-18-16,4 0 15,-4 0-15,18 0 16,6-6-1,-17 0-15,-13 12 16,4 6 0,-1-6-16,-5-12 15,-4 0 1,13 6-16,23-12 16,-6-6-16,-20 3 15,14 10 1,3-1-16,-14 0 15,-10 6 1,25 0-16,5 0 16,-15-3-1,-11 3-15,8 3 16,9-6 0,-11-3-16,-13 0 15,16 0-15,8 0 16,-20 0-1,-19 0-15,-5 12 16,12 0-16,0 0 16,-12 0-1,-3-6-15,-3 0 16,17-6 0,28 0-16,-13-6 15,-14 6 1,-12 6-16,9 6 15,8-6 1,-11 6-16,-9-6 16,-3-6-1,6 0-15,18 6 16,-4-6-16,-17 0 16,-12 12-1,-6-6-15,1 12 16,5 0-16,12-6 15,2 0 1,1-12-16,0 6 16,9 0-1,15 0-15,-4-6 16,-14 6 0,-9 6-16,0 0 15,9 6-15,11-12 16,-2-6-1,-6 6-15,3 6 16,11 3 0,1 2-16,-10 10 15,-2 3 1,3 3-16,8-1 16,7-8-16,-4-6 15,7-12 1,11-6-16,3 0 15,-14 6 1,-13 0-16,-8 12 16,-12 0-1,-9-4-15</inkml:trace>
  <inkml:trace contextRef="#ctx0" brushRef="#br0" timeOffset="31225.188">32025 4156 0,'0'0'0,"0"0"0,0 0 0,0 0 0,0 0 15,0 0-15,0 0 16,0 0 0,17 33-1,-11-9-15,0 2 16,0 13-16,3-10 15,0-2 1,-3 0-16,-3-4 16,0-2-16,-3 12 15,-6 2 1,-3 1-16,-3-1 16,-6-2-1,-2-1-15,-1-8 16,0-3-1,0-1-15,1-8 16,-4 6 0,0-6-16,1-3 15,-1 2-15,0-2 16,1 3 0,-1-6-16,3-6 15,-2 6 1,2-6-16,-3-6 15,0 0-15,1 0 16,-1-9 0,3 4-16,-2 2 15,-1-9 1,0-6-16,4 4 16,2-1-1,0-9-15,3-2 16,3 11-16,4-3 15,-1 1 1,6-1-16,0 6 16,3 0-1,3 1-15,3-4 16,3 0 0,2-2-16,4 5 15,0-3-15,3 6 16,-1 3-1,4 7-15,0-1 16,0 0 0,2 0-16,4 0 15,3 0-15,2-9 16,1 9 0,-1-3-16,1 3 15,-9 6 1,-4-5-16,-5 5 15,-3 5 1,0 10-16,3 30 16</inkml:trace>
  <inkml:trace contextRef="#ctx0" brushRef="#br0" timeOffset="46618.829">29917 2940 0,'0'0'15,"-33"6"-15,7-3 0,-19 29 0,-11 25 16,-3 26-16,32-1 15,21-5-15,18 0 16,27 12 0,26-18-16,12-15 15</inkml:trace>
  <inkml:trace contextRef="#ctx0" brushRef="#br0" timeOffset="46885.738">30293 3248 0,'0'0'0,"0"0"0,59 12 16,12 8-1,0 19-15,-12-1 16,-14 13 0,-13-13-16,-8 7 15,-3-13-15,-1 1 16</inkml:trace>
  <inkml:trace contextRef="#ctx0" brushRef="#br0" timeOffset="47071.53">30906 3165 0,'0'0'0,"0"0"0,-30 18 16,3 11-16,-32 25 16,-30 28-1,4 10-15,25-9 16,40-21-16,17-14 15</inkml:trace>
  <inkml:trace contextRef="#ctx0" brushRef="#br0" timeOffset="47244.306">30852 3644 0,'0'0'0,"0"0"0,0 39 15,-3 5-15,-3-5 16,3-7 0,12-8-16,12-3 15</inkml:trace>
  <inkml:trace contextRef="#ctx0" brushRef="#br0" timeOffset="47787.25">31424 3159 0,'0'0'0,"0"0"15,0 0-15,-15 53 16,12-17 0,0-10-16,6 7 15,3-9-15,3-4 16,6-8 0,2 3-16,4-9 15,6-6 1,2-12-16,10-9 15,-1-11 1,-5-1-16,-7 7 16,-8 8-16,-6 6 15,-3 0 1,-3 6-16,-3 6 16,3 6-1,3 6-15,5 18 16,1-4-1,3 25-15,-9-4 16,-9 0-16,-12 7 16,-15-1-1,-35 3-15,-21 6 16,3-14 0,15-13-16,9-8 15</inkml:trace>
  <inkml:trace contextRef="#ctx0" brushRef="#br0" timeOffset="48086.235">32063 2922 0,'0'0'0,"0"0"0,62 33 16,-8 29-1,-7 9-15,-23 12 16,-33 41-1,-53 98-15,-48 83 16</inkml:trace>
  <inkml:trace contextRef="#ctx0" brushRef="#br0" timeOffset="48918.631">32534 8897 0,'0'0'15,"0"0"-15,41 39 16,15 23-16,27 45 15,0 2 1,-15-14-16,-3-21 16,-14-18-16,-19-12 15,-14-17 1,-3-9-16,-6 2 16,-3-8-1</inkml:trace>
  <inkml:trace contextRef="#ctx0" brushRef="#br0" timeOffset="49056.176">33034 9170 0,'0'0'0,"0"0"0,-30 12 16,-8 17 0,-27 27-16,-12 18 15,3 24 1,6 17-16</inkml:trace>
  <inkml:trace contextRef="#ctx0" brushRef="#br0" timeOffset="50103.581">26027 4213 0,'0'0'0,"0"0"0,0 0 16,0 0-16,27 26 15,-13-5 1,1 3-16,0-7 16,3-2-1,6 3-15,5 3 16,7-21-1,11-21-15,15-12 16,3-29 0,-11-9-16,-16 15 15,-11 15-15,-10 17 16,-2 6 0,-6 6-16,-3 12 15,-6 12 1,-12 35-16,-44 84 15,-110 182-15,-3 108 16,30-25 0</inkml:trace>
  <inkml:trace contextRef="#ctx0" brushRef="#br0" timeOffset="65748.66">31924 4349 0,'0'0'0,"0"0"0,0 0 0,0 0 15,0 0-15,-30-33 16,27 18 0,0-2-16,0-1 15,1-3 1,-1 12-16,0-3 15,3 7 1,0-1-16,0 0 16,3 0-16,2 0 15,-2 0 1,0 0-16,0 6 16,0 0-1,-3 0-15,0 0 16,0 0-1,0 0-15,0 0 16,0 0-16,0 0 16,42 47-1,-39-38-15</inkml:trace>
  <inkml:trace contextRef="#ctx0" brushRef="#br0" timeOffset="67333.93">27048 4609 0,'0'0'0,"0"0"0,48-12 15,5 12-15,18 12 16,12 0 0,-3 6-16,6-15 15,11 3 1,10-6-16,5-6 15,1-9-15,17-3 16,0 0 0,-11-8-16,-30 17 15,-12 9 1,6 3-16,8 9 16,1 8-16,6-8 15,2-12 1,4 0-16,9-6 15,-1 0 1,-2 6-16,5 6 16,18 12-16,-8 6 15,14-15 1,35 5-16,-8-14 16,21-20-1,-1 5-15,-41 9 16,-21 12-1,-2 15-15,-1 17 16</inkml:trace>
  <inkml:trace contextRef="#ctx0" brushRef="#br0" timeOffset="68099.746">31921 5349 0,'0'0'0,"0"0"15,-15 53-15,15-23 16,0 5 0</inkml:trace>
  <inkml:trace contextRef="#ctx0" brushRef="#br0" timeOffset="68265.181">31992 6077 0,'0'0'0,"0"0"0,-9 59 15,3-3 1,0 4-16,0 2 16,0-3-1,-2 24-15,11 0 16,5 6-16</inkml:trace>
  <inkml:trace contextRef="#ctx0" brushRef="#br0" timeOffset="68386.605">31951 7157 0,'0'0'0,"-15"59"0,9-14 16,3 17 0,3-9-16,3 15 15,3 3 1,0 15-16</inkml:trace>
  <inkml:trace contextRef="#ctx0" brushRef="#br0" timeOffset="68565.707">31939 8391 0,'0'0'0,"0"0"0,12 60 15,-1-13 1,1 6-16,-3 9 16,-6-3-1,-6 1-15,0-19 16,0-14-1</inkml:trace>
  <inkml:trace contextRef="#ctx0" brushRef="#br0" timeOffset="69216.437">25873 4514 0,'0'0'0,"0"0"16,0 0-16,50-5 16,24 10-1,66 1-15,22-6 16,13 0-16,23-11 15,13-16 1</inkml:trace>
  <inkml:trace contextRef="#ctx0" brushRef="#br0" timeOffset="70131.824">30832 4494 0,'44'-12'0,"48"-3"16,29-9-16,-17 7 16,-21 11-1,-15 12-15</inkml:trace>
  <inkml:trace contextRef="#ctx0" brushRef="#br0" timeOffset="100644.519">29719 6616 0,'0'0'0,"0"0"16,0 0-16,0 0 15,0 0 1,0 0-16,32-39 15,-2 7 1,8-7-16,7-11 16,2 5-1,3 1-15,7-3 16,5-1-16,0 1 16,-3 3-1,-12 5-15,-5 10 16,-7-1-1,-2 6-15,-3 4 16,-1 2 0,4 0-16,-1 3 15,4-2 1,-1-1-16,-2-3 16,-3 6-16,-4 3 15,1-5 1,-4 5-16,1-3 15,-3 0 1,3 3-16,-1-5 16,1-7-1,0 3-15,-1 1 16,7-4-16,0-9 16,2 7-1,4-4-15,5-5 16,6-1-1,1-2-15,-7 5 16,-2 3-16,-4 1 16,1-1-1,-1-8-15,7 5 16,8-17 0,0 11-16,7-8 15,-1 12 1,0-10-16,-3 13 15,-8-7-15,-4 13 16,-2-4 0,-1 3-16,7 1 15,8-10 1,6 1-16,-3-1 16,-5 4-1,-10 5-15,-2 3 16,-7 4-16,1-1 15,-1-9 1,1-2-16,2 5 16,-2-3-1,0 4-15,-4 5 16,1-3 0,5-2-16,1 5 15,-1-3-15,-2 1 16,-4-4-1,-2 12-15,3-8 16,-4 5 0,1-9-16,-3 12 15,-4 4-15,-5-1 16,-3 0 0,-6 6-16,-3-3 15,-3 9 1,-3 0-16,-3 0 15,6 0-15,-38 15 16,-10-3 0,-11 0-16,3-1 15,11-5 1,13 0-16,8-3 16,12-3-1,6 6-15,3-6 16,3 0-16,0 0 15,0 0 1,98-21-16,-45-2 16,-5 5-1,-4-3-15,-5 12 16,-4-2 0,-8 5-16,-9 0 15,-4 6 1,-5 0-16,-3 0 15,-6 6-15,0-6 16,-27 53 0,-29 24-16,-59 53 15,-36 30 1,24-6-16,23-18 16</inkml:trace>
  <inkml:trace contextRef="#ctx0" brushRef="#br0" timeOffset="102395.37">29754 6731 0,'0'0'16,"0"0"-16,0 0 0,0 0 15,0 0 1,0 0-16,0 0 15,0 0 1,0 0-16,0 0 16,30-21-1,-27 15-15,0 6 16,0-5-16,-3 5 16,0-6-1,0 6-15,0-9 16,0-3-1,0-6-15,0 3 16,-3-2 0,0-4-16,0-3 15,-3 6-15,0-2 16,-3-7 0,-3-2-16,-3-4 15,-2 0 1,-1 1-16,0 11 15,0-3-15,0 7 16,1 2 0,-1-3-16,0 6 15,3-8 1,1 2-16,-1-12 16,-6-5-1,0 2-15,1 7 16,-1 2-1,0-3-15,0 9 16,1-8-16,2 5 16,0-3-1,-2-14-15,-1 11 16,0-8 0,-3 5-16,1 7 15,-4-1-15,0-3 16,4 7-1,2 2-15,0 0 16,6-3 0,4 12-16,2-8 15,0 5 1,3 0-16,0 0 16,0 6-16,0-9 15,3 10 1,0 2-16,0 3 15,3-6 1,0 6-16,0 0 16,0 0-1,0 0-15,0 0 16,18 71-16,-3-12 16,6 6-1,-1-3-15,1 6 16,-6-3-1,-6-14-15,-3-7 16,-6-11-16,0-13 16,0-5-1,-3-3-15,0-6 16,0-6 0,3 0-16,0 0 15,0 0 1,-48-77-16,31 44 15,2 1-15,3-1 16,0-8 0,3 5-16,0 1 15,3 2 1,4 7-16,-1 8 16,0-3-1,0 9-15,3 3 16,0 3-16,9 1 15,20-13 1,42-15-16,27-5 16,-9 8-1,-18 9-15,-24 21 16,-5 15 0</inkml:trace>
  <inkml:trace contextRef="#ctx0" brushRef="#br0" timeOffset="109665.439">32685 3473 0,'0'0'0,"0"0"0,0 0 0,0 0 0,35-33 0,-23 24 15,-3 3-15,0 0 16,-3 6-1,-3 0-15,3 6 16,3 3-16,2 18 16,4 3-1,0 2-15,0 12 16,-3-11 0,0 11-16,-4-11 15,1 0 1,0-4-16,3-2 15,0-7-15,6-2 16,2-6 0,4-12-16,0 0 15,-1-6 1,1-12-16,0-8 16,-4-7-16,-5-26 15,0-9 1,-3 6-16,-3 3 15,0 8 1,-3 19-16,-3 8 16,-1 3-1,1 12-15,3-2 16,0 5 0,0 0-16,0 6 15</inkml:trace>
  <inkml:trace contextRef="#ctx0" brushRef="#br0" timeOffset="110021.447">33330 3875 0,'0'0'0,"0"0"0,0 0 0,6 56 0,3 21 0,6 27 0</inkml:trace>
  <inkml:trace contextRef="#ctx0" brushRef="#br0" timeOffset="111208.193">27948 5314 0,'0'0'0,"0"0"16,0 0-16,0 0 16,0 0-16,0 0 15,0 0 1,0 0-16,0 0 16,51 29-1,-13 18-15,12 1 16,7 5-1,-4-20-15,-12-1 16,-8-20 0,-3-6-16,-7-6 15,1 0-15,-3-6 16,-1-6 0,-2-3-16,-6 4 15,-3-10 1,-6-3-16,-6-8 15,-6-7 1,-3-20-16,-3-12 16,1 3-16,2 23 15,3 13 1,3 11-16,3 9 16,6-5-1,6 5-15,14-15 16,28-11-1,49-22-15,40-8 16</inkml:trace>
  <inkml:trace contextRef="#ctx0" brushRef="#br0" timeOffset="111741.089">28623 5390 0,'0'0'0,"0"0"0,0 0 16,0 0-1,42-20-15,-22 14 16,-2 3 0,0-3-16,-3 6 15,0 6-15,-7 9 16,-5 11 0,-6 10-16,-3 5 15,1-5 1,5-10-16,5-5 15,7-15 1,12-12-16,44-32 16,56-33-1</inkml:trace>
  <inkml:trace contextRef="#ctx0" brushRef="#br0" timeOffset="-208842.352">17747 6628 0,'0'0'0,"0"0"15,0 0-15,0 0 0,0 0 16,-56 76-16,-45 55 15,-50 52 1,-29 15-16,55-58 16,36-49-16,27-23 15,18-17 1,14-25-16,15-5 16,10-18-1,5-9-15,0 6 16,32-62-1,21-42-15,45-50 16,21-2-16,-19 22 16,-17 28-1,-18 20-15,-9 21 16,-8 21 0,-13 20-16,-11 9 15,-9 9-15,-6 6 16,-6 0-1,0 0-15,-3 6 16,0 0 0,0 3-16,0-9 15,-12 44 1,3 7-16,-3 26 16,0 32-16,0 21 15,3-20 1,7-24-16,-1-18 15,3-12 1,-3-3-16,-3 9 16,-6 3-1,-6-5-15,12-25 16,9-29-16,-3-6 16</inkml:trace>
  <inkml:trace contextRef="#ctx0" brushRef="#br0" timeOffset="-208541.984">17347 7361 0,'0'0'0,"0"0"0,0 0 16,0 0-16,0 0 15,0 0 1,0 0-16,0 0 16,0 0-1,74-17-15,3-1 16,30-12-16,17-11 15</inkml:trace>
  <inkml:trace contextRef="#ctx0" brushRef="#br0" timeOffset="-207657.583">17972 7095 0,'0'0'0,"0"0"0,0 0 15,9-32 1,0 17-16,0-3 16,5 6-1,7-6-15,6-2 16,2 8 0,-2 0-16,-3 3 15,-4 3-15,-2 12 16,3 3-1,3 9-15,5 23 16,7 36 0,2 3-16,-2-3 15,-7-15-15,-2-3 16,-3-14 0,-7-13-1,-5-8-15,-3-9 16,-3-9-16,0-6 15,3-3 1</inkml:trace>
  <inkml:trace contextRef="#ctx0" brushRef="#br0" timeOffset="-207358.729">18677 7048 0,'0'0'0,"0"0"16,0 0-16,0 0 16,0 0-1,0 0-15,0 0 16,0 0 0,-39 20-16,-11 25 15,-18 17 1,-6-3-16,6-6 15,-3-8-15,0-1 16,17-11 0,22-10-16,23-5 15,12-3 1</inkml:trace>
  <inkml:trace contextRef="#ctx0" brushRef="#br0" timeOffset="-207069.875">19183 7054 0,'0'0'0,"0"0"0,0 0 15,0 0-15,35 3 16,-5-3 0,8 0-16,10 0 15,2 0-15,3-6 16,-5-3 0,-16 6-16,-17 6 15,-9 3 1</inkml:trace>
  <inkml:trace contextRef="#ctx0" brushRef="#br0" timeOffset="-206841.987">19135 7234 0,'0'0'16,"30"3"-16,9 0 0,11 6 15,18-3 1,9 6-16,6-6 16,-9 0-1,0-18-15,9-9 16,-3-14 0,-6-7-16</inkml:trace>
  <inkml:trace contextRef="#ctx0" brushRef="#br0" timeOffset="-206575.711">20524 6885 0,'0'0'0,"0"0"0,0 0 16,0 0-16,-24 62 15,-11 15 1,-19 24-16,1-15 16,3-24-1,8-15-15,10-17 16,5-13-16,3-8 16,10-9-1,5 0 1</inkml:trace>
  <inkml:trace contextRef="#ctx0" brushRef="#br0" timeOffset="-206267.838">20266 6755 0,'0'0'0,"0"0"0,21-45 15,-6 28 1,3 5-16,-1 3 15,1 3-15,3 15 16,5 9 0,1 26-16,0 24 15,-4 21 1,-2 14-16,-3-5 16,6-3-1,-1-24-15,-5-21 16,-3-17-1,-3-7-15,-3-14 16,-1 0-16,1-6 16</inkml:trace>
  <inkml:trace contextRef="#ctx0" brushRef="#br0" timeOffset="-205808.666">20980 7134 0,'0'0'0,"0"0"0,0 0 16,-15-33-16,9 0 15,0-5 1,0-6-16,6 5 16,6 1-16,6-1 15,6 4 1,2 8 0,1 15-16,0 15 15,8 18-15,16 17 16,11 27-1,15 18-15,6 3 16,-6-12 0,-9-18-16,-14-11 15,-19-22-15,-8-8 16,-9-9 0,-3-12-16,0-3 15,-1-14 1,1-13-16</inkml:trace>
  <inkml:trace contextRef="#ctx0" brushRef="#br0" timeOffset="-205625.583">21616 6849 0,'0'0'0,"0"0"0,0 0 16,0 0-1,0 0-15,-29 9 16,-10 30-16,-20 38 15,-21 44 1,0-3-16,3-26 16,3-3-1</inkml:trace>
  <inkml:trace contextRef="#ctx0" brushRef="#br0" timeOffset="-204858.901">16927 7823 0,'0'0'0,"0"0"15,0 0-15,30-9 16,-1 6 0,25-3-16,17 3 15,14 3-15,4-6 16,-3 6-1,-9-5-15,-9 5 16,-15 0 0,-14 0-16,-9 0 15,-10 0 1</inkml:trace>
  <inkml:trace contextRef="#ctx0" brushRef="#br0" timeOffset="-204391.54">16826 8131 0,'0'0'0,"0"0"16,0 0-16,0 0 15,0 0 1,0 0-16,24-33 15,-15 27 1,3-2-16,6-4 16,5 6-16,7-3 15,14 3 1,24 0-16,9-6 16,3 6-1,-3-3-15,-9 1 16,-3-1-16,6-3 15,-5 3 1,-10 6-16,-3 3 16</inkml:trace>
  <inkml:trace contextRef="#ctx0" brushRef="#br0" timeOffset="-198043.85">8526 9507 0,'0'0'0,"0"0"0,35-44 0,-5 20 16,-1 3-16,1 9 15,-6 1 1,5 5-16,-5 6 16,6-3-1,-7 0-15,1-3 16,-6 3 0,-1 3-16,1 6 15,0 0 1,6 3-16,-7-3 15,7-1-15,6 4 16,-7-6 0,1 0-16,0 0 15,-1-3 1,7 0-16,-6 0 16,5 0-16,7 0 15,-7-3 1,7 0-16,5-3 15,1 0 1,5 6-16,7 0 16,-7 0-1,0 0-15,1 0 16,-1 0-16,-6-5 16,13-7-1,5-3-15,6-3 16,0 9-1,-12 3-15,1 6 16,-13 0 0,7-3-16,5-11 15,6 2-15,6-6 16,-6 3 0,7 0-16,-13 9 15,-12 6 1,-5 3-16,-1 3 15,1 0 1,-7-6-16,7 6 16,-6-6-16,5 0 15,1 0 1,-1 6-16,7 3 16,5 6-1,12 5-15,-11-2 16,-1-9-1,-6-3-15,1-12 16,5 0-16,12 3 16,1 3-1,5 3-15,0 15 16,-6-3 0,-9-3-16,-8-1 15,-4-5-15,-2-6 16,5-6-1,7 1-15,2 5 16,-3 0 0,-2 0-16,-7 5 15,-2 4 1,-7-6-16,-2-3 16,-3 0-16,-4 0 15,1 3 1,0 0-16,2 0 15,1 0 1,3-3-16,5 0 16,7 3-16,5 3 15,7 0 1,-1 0-16,-3 0 16,-5 0-1,-7-3-15,-2 0 16,-4-3-1,4 0-15</inkml:trace>
  <inkml:trace contextRef="#ctx0" brushRef="#br0" timeOffset="-166499.023">7271 10851 0,'0'0'0,"0"0"0,0 0 0,-30 29 0,24-26 16,0 3-1,0 0-15,6-6 16,-6 6-1,6-6-15,0 0 16,0 0 0,0 0-16,0 0 15,0 0-15,24-33 16,-6 4 0,-1-4-16,1 13 15,-6-4 1,0 15-16,-6 0 15,0 0-15,-6 9 16,6-6 0,-6 6-16,6-6 15,-6 6 1,5 0-16,-5 0 16,6 0-1,-6 0-15,6 6 16,0 0-1,6 0-15,-6 0 16,6 0-16,0 0 16,5-3-1,1 3-15,0 0 16,6 0 0,-7 0-16,7-1 15,6 1-15,-7-3 16,7-3-1,0-3-15,-1-6 16,7 4 0,-7-4-16,1 9 15,-6 0 1,-7 0-16,7 0 16,-6 0-16,11 0 15,1-6 1,6 0-16,5 0 15,0 0 1,-5 3-16,-6 3 16,-1 0-1,1 0-15,-1 0 16,1 0-16,0 0 16,5 0-1,7 6-15,-1 0 16,0-3-1,13 9-15,-7-6 16,6 0 0,-5-1-16,-7-2 15,1-3-15,-1 0 16,1 0 0,11 3-16,-6-3 15,6 0 1,7 3-16,-7 3 15,-6 0-15,-5-6 16,-7 6 0,1-3-16,-1-3 15,1 0 1,5 0-16,7 3 16,5 3-1,0 0-15,6-3 16,-5 9-16,-7-12 15,-5 0 1,17-18-16,18-9 16,12-11-1</inkml:trace>
  <inkml:trace contextRef="#ctx0" brushRef="#br0" timeOffset="-165282.658">11960 10904 0,'0'0'0,"0"0"15,0 0-15,0 0 16,0 0-16,0 0 15,0 0 1,0 0-16,0 0 16,0 0-1,0 0-15,0 0 16,0 0 0,0 0-16,0 0 15,44 12-15,-20-9 16,5 0-1,1-3-15,0 0 16,-1 0 0,4 0-16,-1 0 15,4 6-15,-7-1 16,4 4 0,2 0-16,-2-3 15,-3-3 1,-4 3-16,4 0 15,0 0 1,-1 3-16,1-3 16,2-3-1,1-3-15,5 0 16,4-6-16,5 3 16,0 3-1,-5 3-15,-4 0 16,-2 0-1,-3 0-15,-4-3 16,-2 0-16,-1 0 16,1-3-1,0 0-15,2 0 16,1 0 0,2 0-16,1-3 15,6 6-15,-1 0 16,6 0-1,1 0 1,2-6-16,1 6 16,-1-6-16,6 6 15,6-6 1,9 12-16,9 0 16,-8 9-1,-10 0-15,-12-7 16,-11 4-16,-4-9 15,-2-3 1</inkml:trace>
  <inkml:trace contextRef="#ctx0" brushRef="#br0" timeOffset="-151518.975">20222 12390 0,'0'0'0,"0"0"0,-30 0 0,24 0 15,0-6 1,3 0-16,1 0 16,2 3-16,0 3 15,0 0 1,17-36-16,-5 30 16,0-2-1,3 2-15,0 0 16,-1 0-1,4 6-15,0-6 16,6 0 0,2 0-16,4 0 15,-4 3-15,-2 0 16,-3 3 0,0 0-16,-4 0 15,1 0 1,0 0-16,0-3 15,-1-3-15,1 6 16,0 0 0,0 0-16,-1 0 15,1 0 1,0 6-16,0 0 16,-1 0-16,4 0 15,3 3 1,0-3-1,5 9-15,1-4 16,2 7-16,1 3 16,-1-3-1,7-1-15,-1-2 16,1-9 0,2-6-16,4-6 15,5 6-15,-3 0 16,1 0-1,-4 6-15,-5 3 16,-1-3 0,-2-6-16,5-3 15,4-9 1,5-6-16,3 4 16,-5 2-16,-4 12 15,0 6 1,1 5-16,-1 1 15,-5-3 1,2-3-16,-2-6 16,-1 0-16,-2 0 15,-1 6 1,-2 0-16,-4 0 16,-2 0-1,-3-3-15,-1-3 16,-2 0-16,0 0 15,2 0 1,1-3-16,0 3 16,2 0-1,1 0-15,6 3 16,5-3 0,4 6-16,5-6 15,3 0-15,15-6 16,6-6-1,-3 3-15,4 3 16,5 0 0</inkml:trace>
  <inkml:trace contextRef="#ctx0" brushRef="#br0" timeOffset="-146604.571">31477 5675 0,'0'0'0,"0"0"0,0 0 0,0 0 0,0 0 16,0 0-1,0 0-15,0 0 16,0 0-16,0 0 16,0 0-1,0 0-15,0 0 16,0 0-1,0 0-15,0 0 16,0 0 0,0 0-16,0 0 15,0 0-15,0 0 16,0 0 0,0 0-16,0 0 15,0 0 1,0 0-16,0 0 15,0 0 1,0 0-16,0 0 16,0 0-16,0 0 15,0 0 1,0 0-16,0 0 16,0 0-1,-21 26-15,18-17 16,0 3-1,3 0-15,0 0 16,0-1-16,0 4 16,0 12-1,0 2-15,3-8 16,0 12 0,3-4-16,0-8 15,3 6 1,0-4-16,0 1 15,0 0-15,-1-1 16,1 1 0,-3-3-16,-3-3 15,0-4 1,-3-2-16,0 0 16,0-3-1,0-3-15,-3 6 16,0-6-16,-3 5 15,-3 1 1,-2-3-16,-1-3 16,0 6-1,0-6-15,12-6 16,0 0 0</inkml:trace>
  <inkml:trace contextRef="#ctx0" brushRef="#br0" timeOffset="-145482.28">31225 5811 0,'0'0'0,"0"0"16,0 0-16,0 0 16,0 0-1,0 0-15,0 0 16,0 0-16,0-33 15,3 27 1,3-3-16,3-8 16,6-1-1,3-15-15,-4 13 16,-2 2 0,-3 6-16,0 6 15,-3 0-15,0 0 16,0 6-1,0 0-15,-3 0 16,3 0 0,0 0-16,-6 0 15,0 0-15,0 0 16,26 24 0,-17-12-16,0 11 15,0 1 1,3 0-16,2 5 15,4-8 1,6 12-16,0-16 16,-1-2-16,1 6 15,0-9 1,-4 0-16,-2-1 16,-3-5-1,0 6-15,0-3 16,-1 3-1,1 3-15,-3-9 16,0 0-16,0-1 16,0 1-1,-4 0-15,1-6 16,0 6 0,0-6-16,-3 0 15,0 0-15,0 0 16,0 0-1,3 0-15,-1 0 16,1 0 0,3-6-16,-3 0 15,6-11 1,9-16-16</inkml:trace>
  <inkml:trace contextRef="#ctx0" brushRef="#br0" timeOffset="-143823.821">32019 5817 0,'0'0'16,"0"0"-16,0 0 15,0 0-15,0 0 16,0 0-16,0 0 16,0 0-1,-21-33-15,18 27 16,3 6-1,0-6-15,0 6 16,0 0-16,3 0 16,0 0-1,0 0-15,-3 0 16,0 0 0,0 0-16,0 0 15,41 39 1,-23-22-16,3 1 15,3 6-15,-4 0 16,1-7 0,-3-2-16,-3 3 15,-4-3 1,1-3-16,0-1 16,3 1-1,3 0-15</inkml:trace>
  <inkml:trace contextRef="#ctx0" brushRef="#br0" timeOffset="-142647.244">28398 6326 0,'0'0'0,"0"0"0,0 0 16,0 0-1,0 44-15,3-14 16,0 2-1,3 4-15,0 14 16,0-6-16,0 1 16,0-4-1,-3-2-15,-3-4 16,-3-2 0,0-7-16,0 4 15,-3-6 1,0-7-16,-3 1 15,-3-6 1,-5 0-16,-7-3 16</inkml:trace>
  <inkml:trace contextRef="#ctx0" brushRef="#br0" timeOffset="-141987.149">28315 6246 0,'0'0'0,"0"0"16,0 0-16,0 0 16,0 0-16,0 0 15,0 0 1,0 0-16,0 0 16,0 0-1,0 0-15,0 0 16,0 0-1,0 0-15,18 32 16,-3-20-16,9 0 16,-1-3-1,4 0-15,-3 0 16,-1-3 0,-2 5-16,0-2 15,-1 6 1,4 6-16,0 5 15,0 4 1,-1 3-16,1-7 16,5 1-16,10-21 15,8-12 1</inkml:trace>
  <inkml:trace contextRef="#ctx0" brushRef="#br0" timeOffset="-141295.725">29023 6447 0,'0'0'0,"0"0"0,0 0 16,0 0-1,0 0-15,0 0 16,0 0 0,0 0-16,0 0 15,32 3 1,-23 3-16,-3 0 15,0 6-15,-3-1 16,0-2 0,3 9-16,0-3 15,3-3 1,0 5-16,3-2 16,5-3-1,7 0-15,3-9 16,11-18-16,24-12 15</inkml:trace>
  <inkml:trace contextRef="#ctx0" brushRef="#br0" timeOffset="-140762.764">28256 6296 0,'0'0'0,"0"0"15,0 0-15,0 0 16,0 0 0,0 0-16,-29 0 15,29 0 1,0 0-16,0-6 15,0 6-15,0 0 16,0 0 0,0 0-1</inkml:trace>
  <inkml:trace contextRef="#ctx0" brushRef="#br0" timeOffset="-139837.037">28993 6551 0,'0'0'0,"0"0"0,0 0 15,0 0-15,0 0 16,0 0 0,0 0-16,0 0 15,18-36 1,-9 27-16,0 3 16,-3 0-1,3 6-15,-1 0 16,-8 0-16,21 6 15,-3 0 1,-3 3-16,0 0 16,-1 0-1,-2 3-15,-3 2 16,0-5-16,-3 0 16,0-3-1,0 0-15,0 3 16,0-3-1,2 0-15,4 0 16,0 0-16,3-6 16,3 0-1,5-6-15,13-9 16,20-9 0,18 1-16</inkml:trace>
  <inkml:trace contextRef="#ctx0" brushRef="#br0" timeOffset="-139302.822">28209 6456 0,'0'0'0,"0"0"0,0 0 0,0 0 0,0 0 15,-30-21 1,27 15-16,0-6 16,3 12-1,0 0-15,24-32 16,0 17-16,5-3 16,4 1-1,-1 5-15,1 0 16,2-3-1</inkml:trace>
  <inkml:trace contextRef="#ctx0" brushRef="#br0" timeOffset="-109475.297">7496 13197 0,'0'0'0,"0"0"0,0 0 0,0 0 16,-30-3 0,30 3-16,0 3 15,0 0 1,0 0-16,0-3 15,0 0 1,0 0-16,0 0 16,71 24-16,-47-24 15,-7 0 1,7 6-16,-6-3 16,6 0-1,-1-3-15,1 0 16,5 0-1,1 0-15,12-3 16,17 0 0,12-3-16,-6-6 15,-6 6-15,-6 0 16,1 0 0,-13 3-16,7-2 15,-1 5 1,6-6-16,12 0 15,-11 0-15,-7 0 16,-6 3 0,-5 0-16,-7 3 15,-5 0 1,0 0-16,0 0 16,-1 0-16,1 0 15,6-3 1,5-3-1,1 6-15,5-6 16,-5 6-16,5 6 16,0-6-1,1 0-15,-1 0 16,-5 0 0,-1 0-16,1 0 15,5 0-15,1 6 16,11-6-1,0 0-15,1 3 16,-7-3 0,-6 0-16,-5 0 15,-1-3-15,-5 3 16,0 0 0,-1 0-16,7 0 15,-1-6 1,7 6-16,5-6 15,1 6 1,-1 0-16,-12 0 16,1 6-1,-1-6-15,1 6 16,-6-3-16,5 0 16,1 0-1,5 0-15,12 0 16,1 0-1,-1 0-15,-6-3 16,-5 6-16,-7-6 16,1 0-1,-7 0-15,1 0 16,-6 0 0,-1 0-16,-5 0 15,6 0 1,-6 0-16,5 6 15,1-6 1,6 0-16,-1 0 16,1 0-16,5 5 15,7-2 1,-7 3-16</inkml:trace>
  <inkml:trace contextRef="#ctx0" brushRef="#br0" timeOffset="-103543.599">16066 13943 0,'0'0'0,"-42"-20"0,13 8 0,-1 0 16,0-3-16,7 3 16,2 0-1,3 3-15,6 4 16,3-1-16,6 0 15,3 6 1,0 0-16,0 0 16,0 0-1,0 0-15,0 0 16,83 15 0,-26-7-16,23 1 15,8 3-15,-2-9 16,-9 0-1,-3 0-15,6 0 16,3 0 0,-6 0-16,-12 0 15,-9 3-15,1 6 16,-4-1 0,3 4-16,-3-3 15,4-3 1,-1-6-16,0-3 15,-6 0 1,-5 3-16,-1 0 16,-2 3-16,-4 3 15,1-3 1,-4 2-16,1-2 16,-1 0-1,1 0-15,2 0 16,7 0-1,-1 6-15,-2-3 16,5 3-16,-3-1 16,7-2-1,11-3-15,18 0 16,14 0 0,4 0-16,0-12 15,11 3-15,7-3 16,-10 12-1,-2 3 1</inkml:trace>
  <inkml:trace contextRef="#ctx0" brushRef="#br0" timeOffset="-95810.071">12081 14665 0,'0'0'0,"0"0"0,0 0 0,0 0 0,0 0 16,0 0 0,0 0-16,0 0 15,0 0-15,0 0 16,33 24-1,-16-18-15,4 0 16,3-3 0,14-3-16,13 6 15,5 0-15,-3 0 16,-3 2 0,1-2-16,-4 3 15,3 0 1,7-3-16,14-6 15,3 0 1,-3 0-16,-9 0 16,-6 0-16,-3 0 15,1 0 1,5 0-16,15 0 16,-3 0-1,-9-6-15,-3 6 16,-8-6-1,-1 0-15,-3 0 16,7 0-16,5-2 16,3 8-1,-6-6-15,-2 0 16,-4 0 0,-3 3-16,-2-3 15,-4 0 1,7-6-16,5 6 15,0 6-15,-3-6 16,4 12 0,-7-6-16,-6 0 15,-2 6 1,-1-6-16,4 6 16,2-3-1,1-3-15,11 3 16,6 3-16,-3-3 15,-5 0 1,-7 0-16,0-3 16,-5 0-1,-1 0-15,4 0 16,5 0-16,6 0 16,0 6-1,-2-6-15,-4 6 16,-8-6-1,-4 0-15,0-6 16,-2 6 0,0-6-16,-1 6 15,4-3 1,2 0-16,0 0 16,1 3-16,-1-3 15,1 0 1,-4 0-16,1 0 15,-1-3 1,1 0-16,8 0 16,9 3-16,4-3 15,8 6 1,-3-3-16,-3 3 16,-6-2-1,-3-1-15,13-6 16,11-3-1</inkml:trace>
  <inkml:trace contextRef="#ctx0" brushRef="#br0" timeOffset="-84244.04">16519 15527 0,'0'0'0,"0"0"0,0 0 0,0 0 0,0 0 15,-30-30 1,27 27-16,0 0 16,0 0-16,3 3 15,0 0 1,0 0-16,3 0 16,0 0-1,0 0-15,3 0 16,-6 0-16,21 9 15,-4-3 1,7 0-16,6 0 16,5 0-1,4-6-15,-1 0 16,4-6 0,-1 0-16,-3 3 15,-2 3 1,2 3-16,4-3 15,5 6-15,7-6 16,8-6 0,-3 0-16,0-6 15,-3-3 1,-5 9-16,-4 6 16,0-3-16,7 3 15,8-3 1,6-3-16,-3 1 15,-6 2 1,-5-3-16,-1 6 16,0 0-1,9 6-15,3-1 16,1 1 0,-10 0-16,0 3 15,-3-3-15,-2 3 16,-1 3-1,3 0-15,4 0 16,-4-1 0,0 1-16,0-3 15,1 6-15,-1-3 16,3-6 0,3-6-16,7 0 15,14-12 1,5-15-16,-2 6 15,-12 4 1,-9 11-16,4 0 16,-7 6-16,3-3 15,0 0 1,-3 0-16,-2 0 16,-4 3-1,0 0-15,0 3 16,4 0-16,-1-3 15,3-3 1,-3-9-16,-5 6 16,-4-3-1,-5 0-15,-4 1 16,-5 2 0,2-6-16,4 9 15,8-6-15,9 0 16,0-3-1,-8 6-15,-7 6 16,-2-6 0,-4 6-16,4 0 15,-1-3 1</inkml:trace>
  <inkml:trace contextRef="#ctx0" brushRef="#br0" timeOffset="-79713.214">29946 8060 0,'0'0'0,"0"0"0,0 0 0</inkml:trace>
  <inkml:trace contextRef="#ctx0" brushRef="#br0" timeOffset="-75348.396">13321 8746 0,'0'0'15,"0"0"-15,0 0 0,0 0 0,-38-35 16,26 14-16,0-8 16,3-13-16,3-5 15,6-6 1,3-4-16,9-8 16,12-3-1,17 0-15,10 0 16,5 9-1,0 3-15,6 5 16,9 4-16,30-6 16,6 5-1,2-2-15,-8 6 16,14 5 0,21-8-16,-5 5 15,-1 10 1,36-7-16,-9 7 15,20-7 1,7 4-16,-39 5 16,-21 7-16,-5 8 15,-34 12 1,-14 6-16</inkml:trace>
  <inkml:trace contextRef="#ctx0" brushRef="#br0" timeOffset="-65800.428">7046 16172 0,'0'0'0,"-48"32"0,30-11 0,7-9 16,5 0-16,0-1 16,0-5-1,6-3-15,0 0 16,0 0-1,0-3-15,0 6 16,6-6 0,-6 6-16,6-6 15,5 6 1,1-3-16,0 0 16,6 0-16,6 0 15,-7 0 1,7 0-16,-6 0 15,6-3 1,-1 0-16,-5 0 16,6 0-16,-1 0 15,1 0 1,-6 0-16,5 0 16,-5 0-1,6 6-15,-6-6 16,5 6-1,-5-6-15,6-6 16,11 6-16,1-6 16,5 0-1,-5 0-15,-1 0 16,-5-3 0,0 9-16,-7-6 15,1 6 1,-6 0-16,-1 0 15,1 0-15,6 0 16,-6 0 0,-1 0-16,1 0 15,6 0 1,0 0-16,11-6 16,6 0-1,-5 3-15,0 0 16,-7 3-16,-5 0 15,-1 0 1,1 0-16,0 0 16,0 0-1,-7 0-15,7 0 16,-6 0-16,0 3 16,-1 0-1,1 0-15,0 0 16,5-3-1,-5 0-15,6 0 16,6 0 0,5 0-16,-5 0 15,5 0-15,-5 0 16,-1 6 0,1-6-16,0 6 15,-1-6 1,-5 6-16,0-3 15,-1-3 1,1 3-16,-6 0 16,5 0-16,1-3 15,6 0 1,5-3-16,7 0 16,5 0-1,-12 0-15,7-3 16,-12 6-1,-1-6-15,1 6 16,-7 0 0,1-6-16,0 6 15,-1-3-15,1 0 16,0 0 0,5 0-16,1 3 15,0 0 1,-1 3-16,7-3 15,-1 3 1,-5 0-16,5 0 16,-5-3-16,-6 6 15,5-6 1,-5 6-16,-6-6 16,5 6-16,-5-3 15,0 0 1,0 0-16,5 0 15,-5 0 1,12 0-16,-1 0 16,13-3-1,-1 0-15,1 0 16,-1 0-16,-5-3 16,-1 0-1,-5 0-15,-7 0 16,1 0-1,0 0-15,-6 0 16,-1 3 0,7-6-16,-6 6 15,6-6-15,-7 6 16,7-6 0,0 6-16,-1 0 15,-5 0 1,6 0-16,-1 0 15,-5 0 1,6 0-16,-6 0 16,-1 0-16,1 0 15,6 0 1,-6-3-16,-7 0 16,1 3-1,0-3-15,0 0 16,12-2-16</inkml:trace>
  <inkml:trace contextRef="#ctx0" brushRef="#br0" timeOffset="-63551.12">6791 16110 0,'0'0'0,"0"0"16,0 0-16,0 0 15,-18-33 1,18 15-16,-6-11 16,6-7-1,0-5-15,0-4 16,6 1-1,-6-3-15,6-1 16,0-2-16,6 0 16,6 8-1,-7 7-15,7 2 16,-6 12 0,6-2-16,0 8 15,-1-3 1,13 0-16,5-2 15,13-4-15,-1-3 16,1 13 0,-13-4-16,1 6 15,-7 6 1,-5 0-16,-6 3 16,5 3-1,-5 0-15,6 3 16,-1 0-16,7 3 15,0 3 1,5 3-16,1 3 16,-1-4-1,-5 10-15,-1-3 16,-11 8-16,0-2 16,-6 3-1,0 11-15,-6 1 16,0 5-1,-6 6-15,-12 10 16,0-4 0,-12 6-16,6-3 15,-5-3-15,-7-2 16,1-4 0,-1-6-16,6 1 15,-5-13 1,5-2-16,-6-3 15,1-7 1,-1-8-16,-11 3 16,-13-6-16,7-9 15,0-6 1,-13-12-16,1-3 16,0-20-1,0-24-15,29 9 16,18 2-1</inkml:trace>
  <inkml:trace contextRef="#ctx1" brushRef="#br0">8466 17762 0,'-35'0'109,"-35"0"-93,34 0-16,-34 0 16,-1 0-1,36 0-15,-18 0 16,18 0 0,17 0-1,1 0 1,-19 0-1,-17 0 1,-123 0 15,70 0-15,0 0 0,53 0-1,18 0 1,35 17-1,-18-17 1,-52 18 0,35-18-1,-89 0 1,18 0 0,-35 53-1,18-53 1,17 0-1,18 0 1,35 0 0,0 0 15,35 0-15,-17 0-1,0 0 1,-18 0-1,35 0 1,1 0 0</inkml:trace>
  <inkml:trace contextRef="#ctx1" brushRef="#br0" timeOffset="25037.462">8220 17074 0,'0'0'0,"-18"18"16,0-1 0,1-17-16,-1 18 15,-17 17 16,17 0-31,0-17 16,1 0 15,-1-1-15,1 1-16,17 0 31,-36 17-15,19-17-1,17 17 1,-18-18 0,18 1-1,0 17 1,-18 1 0,18 17-1,0-1 1,0 72 15,0-106-15,0-1-16,0 18 15,18 1 1,-18-1 0,18-17-1,17-1 32,35-17-31,-34 18-16,17-18 15,35 0 1,-53 0 0,0 0-1,-17 0 1,35-18 15,-18-17-15,0 17-1,1 1 1,-19-19 0,-17 19-1,18-1 1,0-17-1,-1 0 1,-17-1 0,0-17-1,0 18 1,0 0 0,0-18-1,-17 18 16,-1-1-31,-17-34 32,-18-1-17,18 36 1,17 0 0,-17 17-1,35 1 1,0-1-1,-18 18 173,0 0-157,1 18-15,-1-1-1,18 1 1,-18-1 0</inkml:trace>
  <inkml:trace contextRef="#ctx1" brushRef="#br0" timeOffset="28851.318">16227 18608 0,'18'0'0,"0"0"47,35 0-32,176 0 1,-141-17-16,159-18 15,-53 35 1,-70-18 0,-54 0-1,-52 18 1,-1 0 15,19 0-15,-1 0-16,159 0 15,-53 0 17,-17 0-17,-36 18 1,35-18 0,-17 35-1,35-35 1,-17 0-1,87 18 1,-34-18 0,-107 0-1,212 0 1,-193 0 0,316 17-1,-140-17 16,-53 0-31,34 36 32,-52-36-17,124 0 1,-265 0 0,159 0-1,-142 0 1,18 0-1,-17 0 1,35 0 0,0 0-1,-1 0 1,36 0 0,-123 0-1,35 0 1,53 0 15,0 0-15,0 17-1,-1-17 1,1 18 0,18-18-1,-36 0 1,-35 0-1,-36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05:26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16104 7489 0,'0'0'0,"0"0"0,0 0 0,0 0 0,0 0 16,12-33-16,-3 24 15,6 3 1,2 3-16,1-3 16,0 6-1,0 6-15,2-3 16,4 0-16,0 0 16,2 3-1,1 0-15,3-6 16,-1 6-1,1-6-15,-1 0 16,-2 0-16,3 0 16,2 0-1,1-6-15,-4 6 16,1-6 0,-3 0-16,-1 0 15,-2-3 1,-3 4-16,-1-1 15,-2 3 1,0 0-16,0 0 16,-1 0-16,1 0 15,3 0 1,-3 3-16,-1 3 16,4 0-1,0 0-15,6 0 16,8 0-16,9 0 15,7-3 1,-4-3-16,-2 0 16,-1 0-1,-8 0-15,-7 3 16,1 3 0,-1 0-16,-2 3 15,6 0 1,5-1-16,9 4 15,7-3-15,-7-3 16,-3 0 0,-5 0-16,-1 0 15,1 3 1,-4 0-16,4 0 16,14 0-16,15-3 15,3-6 1,0-3-16,-11 0 15,-10 0 1,-9 6-16,-2 0 16,-4 0-1,10 0-15,14-6 16,12 3-16,-6-6 16,-12 0-1,-8 3-15,-10 1 16,-8 5-1,0 0-15,-4 5 16,1 1 0,3-3-16,8 0 15,7 0-15,2 0 16,3 0 0,-2 0-16,-7 0 15,-2-3 1,-4 6-16,-2-6 15,3 6-15,8 6 16,15 0 0</inkml:trace>
  <inkml:trace contextRef="#ctx0" brushRef="#br0" timeOffset="1919.817">20648 7287 0,'0'0'0,"0"0"16,-38-5-16,26 8 16,-3 2-16,3 4 15,3-3 1,3 6-16,3-3 16,3-3-1,0 0-15,0-6 16,0 0-1,18 38-15,-6-20 16,3 3-16,6-9 16,-1-7-1,4-5-15,6-5 16,2-4 0,-2 0-16,-7 3 15,-2-3 1,-3 9-16,-3 0 15,2 0-15,4 6 16,0-3 0,3 3-16,-1 0 15,1-3 1,-3 0-16,-1-3 16,1 6-1,3-6-15,-1 0 16,4-6-16,0 6 15,2 0 1,1 0-16,0 0 16,-1 6-1,7-6-15,5 5 16,4 4 0,-1-3-16,-9-3 15,-2 0-15,-3 0 16,-1-3-1,4-6-15,2-3 16,4-5 0,-4 5-16,-2 0 15,-3 3-15,-1 6 16,1 3 0,5 3-1,7 0-15,-1-3 16,-5 3-16,-7-6 15,1-6 1,-1 6-16,-2-3 16,-3 3-1,-1 0-15,1 3 16,0-3-16,0 6 16,8-1-1,7-5-15,5 0 16,6 0-16,-5-5 15,-4 5 1,-8-6-16,-4 6 16,-2 0-1,0 0-15,-1 0 16,4 0 0,5-6-16,7 0 15,8 0 1,6-3-16,1 9 15,-7 0-15,-3 6 16,1-3 0,-4 0-16,-5-3 15,-4 0 1,-5 0-16</inkml:trace>
  <inkml:trace contextRef="#ctx0" brushRef="#br0" timeOffset="13781.342">4902 10706 0,'0'0'0,"0"0"0,-29 8 0,17-5 0,12-3 16,0 0-16,0 0 16,65-41-1,77-33-15,65-47 16,54-33-16,-30 21 16,6 2-1,11-34-15,7 20 16,-36 20-1,-6 4-15,-24 3 16,-41 8 0,0 27-16,-23 12 15,-42 21 1,-36 11-16,-23 19 16,-18 8-16,-6 6 15,-6 0 1,-18 0-16,-17 12 15,-13 0 1,1 6-16,12 0 16,5-3-1,18-4-15,6 1 16,12-6-16,0 0 16,0 0-1,72-11-15,-7-4 16,0-3-1,-18 6-15,-17 12 16,-13 0-16,-11 18 16,-12 20-1,-35 90-15,-48 88 16</inkml:trace>
  <inkml:trace contextRef="#ctx0" brushRef="#br0" timeOffset="15114.343">5139 10750 0,'0'0'0,"0"0"0,0 0 15,0 0-15,0 0 16,0 0 0,0 0-16,0 0 15,-18-33 1,18 33-16,0-3 16,0 3-1,0-2-15,0-1 16,0 0-1,-6 0-15,6 0 16,-6 0-16,6 3 16,-5-6-1,5 6-15,-6 0 16,6 0 0,-6 0-16,6 0 15,-6 0 1,6 0-16,0 0 15,0 0-15,6 0 16,0 0 0,0 0-16,11-6 15,13 6 1,11-6-16,7 6 16,11-6-16,42-6 15,35-8 1,6-1-16,-12 3 15,24 6 1,-12 6-16,-6 6 16,42 6-1,0 0-15,-7-6 16,25 0-16,-19-3 16,19-3-1,-7 3-15,-23 3 16,29-3-1,-41 3-15,-29 0 16,-13-6 0,-5 6-16,-25-6 15,-22 1 1,-25-4-16,-11 0 16,-18-6-16,-6 3 15,0 12 1,-30-32-16,-5 14 15,-7-3 1,1 3-16,5 4 16,7-4-16,5 9 15,12 0 1,0 0-16,12 3 16,0 6-1,6 0-15,6 0 16,18 0-16,17 6 15,18 0 1,6 3-16,-12 0 16,-5 0-1,-19-3-15,-11 6 16,-12-4 0,-12-8-16,-24 39 15,-77 17 1,-35 15-16,-18 18 15,-6-12-15,7 0 16</inkml:trace>
  <inkml:trace contextRef="#ctx0" brushRef="#br0" timeOffset="15980.874">8289 8628 0,'0'0'0,"0"0"0,0 0 15,29-47-15,-11 11 16,0-8 0,-6-9-16,-6 2 15,-6 7-15,0 5 16,-6 13-1,0 2-15,-6 9 16,6 15 0,6 0-16,0 0 15,-53 83 1,41-38-16,0-7 16,12-11-16,6-7 15,0-8 1,6-6-16,0-6 15,-12 0 1,53-38-16,-6-13 16,-5-11-16,-19 18 15,-11 17 1,-6 15-16,-6 12 16,0 6-1,0-6-15,-18 68 16,13 3-1,16 18-15,13 27 16</inkml:trace>
  <inkml:trace contextRef="#ctx0" brushRef="#br0" timeOffset="17081.49">9325 9895 0,'0'0'0,"0"0"0,-36-9 15,36 9-15,-5 6 16,5 0 0,-6 14-16,-6 25 15,0 23 1,-6 35-16,6-2 15,-5-21-15,5-24 16,6-8 0,0-19-16,0-5 15,0-9 1,0-9-16,6-1 16,0-5-1,0 0-15,0 0 16,42-68-16,-7 24 15,12 6 1,7 5-16,5 15 16,-6 3-1,-11 15-15,-7 0 16,-5 15 0,5 9-16,-5 8 15,-12 1-15,-6 0 16,-7-4-1,-10 4-15,-13 5 16,-12 1 0,-23-1-16,-6-8 15,-6-15 1,5-4-16,1-11 16,-18-6-1,-6-8-15,42 2 16,17 0-16</inkml:trace>
  <inkml:trace contextRef="#ctx0" brushRef="#br0" timeOffset="25795.168">9005 10416 0,'0'0'0,"0"0"0,0 0 0,-29 26 16,17-20-1,6 6-15,0-6 16,0 0-16,0 0 15,0-3 1,0 3-16,0 0 16,-5 2-1,5-2-15,0 0 16,0 0 0,-6 0-16,0 0 15,0 0-15,0 0 16,-5 0-1,5 0-15,0-3 16,6-3 0,-6 0-16,6 0 15,0 0-15,0 0 16,1 0 0,-7 0-16,6 0 15,-6 0 1,0 0-16,-6 0 15,6-3 1,-5-3-16,-1-3 16,6 0-16,-6-3 15,6 3 1,1 0-16,-1 1 16,0-4-1,0 6-15,0-6 16,0-3-16,1-6 15,-1-2 1,0 5-16,0-3 16,-6 6-1,6-8-15,-5 8 16,5-3 0,-6 0-16,6 1 15,-5-4-15,5 6 16,-6-3-1,0 1-15,0-4 16,1 3 0,-1-2-16,0 5 15,-6-9 1,7 3-16,-7-2 16,6-1-16,0-3 15,1 7 1,5-1-16,-6-3 15,0 6 1,1-2-16,-1-1 16,0-3-1,0 4-15,1-4 16,-1 0 0,6 4-16,-6 2 15,6 3-15,0 0 16,1 0-1,-1 1-15,0-4 16,0 3 0,0-3-16,-5 4 15,5-4-15,-6 6 16,6-3 0,-6-3-16,6 7 15,-5-4 1,-7-3-16,0 0 15,1-2 1,5 5-16,-6-3 16,6 3-16,7-3 15,-1 7 1,0-4-16,0-3 16,0 6-1,6-3-15,-6-2 16,7 2-1,-1-9-15,0 6 16,0-2-16,6-1 16,-6 3-1,6 3-15,0 4 16,0-1 0,6 6-16</inkml:trace>
  <inkml:trace contextRef="#ctx0" brushRef="#br0" timeOffset="26945.524">7229 9285 0,'0'0'0,"0"0"0,0 0 16,0 0-16,0 0 16,0 0-1,0 0-15,0 0 16,0 0-16,6 39 16,6-1-1,0 1-15,0-1 16,-1-5-1,1-7-15,-6-2 16,6 2 0,-6-2-16,0-3 15,0-3-15,0-7 16,0-2 0,-1-3-16,1-6 15,-6 6 1,6-6-16,-6 0 15,6 0 1,-6 0-16,0 0 16,30-21-16,-1-8 15,25-13 1,5 1-16,0 8 16,0 13-1,1 2-15</inkml:trace>
  <inkml:trace contextRef="#ctx0" brushRef="#br0" timeOffset="29528.078">8727 8211 0,'0'0'0,"0"0"0,0 0 15,0 0-15,0 0 16,0 0 0,0 0-16,0 0 15,-36-12-15,31 0 16,-7 3-1,0-3-15,-6-5 16,-6-1 0,-11-9-16,5 1 15,-5 2-15,-1 3 16,1 1 0,-1 2-16,-5 12 15,-7 6 1,-17 15-16,-12 2 15,6 22 1,6 32-16,-6 15 16,12 11-1,12-5-15,17-18 16,12-3-16,12-12 16,12-17-1,6-10-15,0-14 16,6-15-1,-1-3-15,25-12 16,29-20-16,18-22 16,-1-14-1,-16 3-15,-1-12 16,-18 9 0,0 3-16,-11 18 15,-13 11 1,-11 10-16,0 5 15,-12 3 1,0 12-16,-6 0 16,0 3-16,-6 3 15,6 0 1,0 0-16,-24 65 16,12 6-1,6 12-15,12 3 16,6-3-16,0-9 15,11-12 1,1-20-16,0-10 16,5-26-1,19-27-15,23-35 16</inkml:trace>
  <inkml:trace contextRef="#ctx0" brushRef="#br0" timeOffset="30295.287">7969 7580 0,'0'0'0,"0"0"16,0 0-16,0 0 15,0 0-15,53 6 16,13 0-1,16 0-15,7-6 16,12-6 0,5-6-16,-29 7 15,-11-1 1,-19 0-16,-17-3 16,-7 3-16,-5 0 15,-12-3 1,0 0-16,-6 0 15,0 9 1,-18-29-16,-6 8 16,-5 0-1,-1 4-15,6 5 16,7 3 0,5 6-16,6 3 15,6 0-15,0 0 16,0 0-1,0 0-15,95 29 16,-54-14 0,-11 3-16,-12 6 15,-18 35 1,-24 50-16,-35 42 16</inkml:trace>
  <inkml:trace contextRef="#ctx0" brushRef="#br0" timeOffset="31377.749">9088 9664 0,'0'0'0,"0"0"0,0 0 15,0 0 1,0 0-16,0 0 15,0 0 1,42-27-16,11 21 16,6 6-16,36 0 15,5 0 1,-5 0-16,-12-3 16,-18-5-1,0-1-15,-17-3 16,-1 6-1,-17-3-15,-7-3 16,-17 0-16,-6 0 16,0 12-1,-6-26-15,-5 14 16,-7-3 0,0 3-16,-6 1 15,7 8-15,-1 0 16,6 0-1,6 3-15,6 0 16,0 3 0,0-3-16,0 0 15,0 0 1,0 0-16,101 62 16,-60-39-16,-5-2 15,-13-6 1,-17 3-16,-12 14 15,-29 42 1,-18 33-16,-19 5 16</inkml:trace>
  <inkml:trace contextRef="#ctx0" brushRef="#br0" timeOffset="34127.029">8490 9406 0,'0'0'0,"0"0"15,0 0-15,0 0 16,0 0 0,0 0-16,0 0 15,0 0-15,-29 0 16,23 0 0,6 0-16,-6 0 15,6-5 1,-6 5-16,6-6 15,-6 6 1,6-6-16,-6 6 16,6-3-16,-6 0 15,6 0 1,-6 0-16,0 0 16,-6 3-1,1 0-15,-1 0 16,-6 3-1,-6 3-15,6 0 16,-5 11-16,-1 1 16,6 9-1,-5 11-15,11 7 16,6-7 0,12 1-16,6-1 15,5 1 1,13-7-16,6-11 15,-7-9-15,13 8 16,11-2 0,6 12-1</inkml:trace>
  <inkml:trace contextRef="#ctx0" brushRef="#br0" timeOffset="35066.617">8088 9291 0,'0'0'0,"0"0"0,0 0 16,0 0-1,0 0-15,41-24 16,-17 15 0,5-2-16,7 5 15,-1-6 1,1 9-16,-7-3 16,1 0-16,0 3 15,-13 0 1,-5-3-1,0 6-15,-6-6 16,-6 6-16,0-6 16,0 6-1,0 0-15,0 0 16,-18-26 0,12 20-16,-5-3 15,5 3 1,0 0-16,6 0 15,0 0-15,0 6 16,6-6 0,5 0-16,19 1 15,6-1-15,5 0 16,-5 0 0,-13 6-16,-17 9 15,0 0 1</inkml:trace>
  <inkml:trace contextRef="#ctx0" brushRef="#br0" timeOffset="36576.711">13603 9152 0,'0'0'0,"0"0"15,0 0-15,0 0 16,0 0 0,0 0-16,-45 0 15,1 0 1,-21 12-16,-12 11 16,-15 25-1,-3 11-15,-8 3 16,-4 21-16,30-12 15,33 3 1,29-3-16,21-6 16,38 12-1,24-3-15,9-21 16,9-20 0,33-6-16,-1-19 15,-3-19-15,-2-16 16</inkml:trace>
  <inkml:trace contextRef="#ctx0" brushRef="#br0" timeOffset="36944.229">14159 9578 0,'0'0'0,"0"0"0,0 0 15,0 0-15,30-24 16,20 21 0,27-5-16,6-1 15,-6-3-15,0 6 16,3 6 0,-15 0-16,-18 6 15,-8 0 1</inkml:trace>
  <inkml:trace contextRef="#ctx0" brushRef="#br0" timeOffset="37159.762">14195 9830 0,'0'0'16,"0"0"-16,0 0 0,0 0 15,0 0 1,44 11-16,21 7 16,12-3-1,12-3-15,32-6 16,21-3 0</inkml:trace>
  <inkml:trace contextRef="#ctx0" brushRef="#br0" timeOffset="38010.083">15761 8998 0,'-6'77'0,"0"127"0,-9 142 15,6-41 1,3-106-16,0-84 15,0-50 1,0-26-16,4-22 16,-1-11-16,3-6 15</inkml:trace>
  <inkml:trace contextRef="#ctx0" brushRef="#br0" timeOffset="38336.511">15654 8992 0,'0'0'0,"0"0"15,27-38-15,5 23 16,10 3 0,2 12-16,4 15 15,5 20 1,-12 19-16,-11 23 15,-24 2-15,-18-5 16,-18-3 0,-14-8-16,-21-7 15,6-24 1,8-11-16,13-15 16,5 0-1,13-6-15,11 0 16,6-6-1,3 6-15</inkml:trace>
  <inkml:trace contextRef="#ctx0" brushRef="#br0" timeOffset="38693.869">16202 9306 0,'0'0'0,"0"0"0,0 0 15,35 38-15,-20-2 16,-9 17 0,-6 30-16,-9 29 15,-9-8 1,4-27-16,2-30 16,3-17-16,3-12 15,3-10 1,3-8-16,0 0 15,0 0 1,27-50-16,2-15 16,4-18-1,2 6-15,-2 6 16,-4 12-16,13-3 16,2 6-1,4 5-15</inkml:trace>
  <inkml:trace contextRef="#ctx0" brushRef="#br0" timeOffset="39159.482">16667 9285 0,'0'0'0,"-6"27"0,-3 32 16,0 24 0,0 6-16,6-18 15,6-18-15,6-18 16,6-11-1,2-12 1,1-12-16,9-18 16,2-9-16,-2-17 15,-6-6 1,-9 2-16,-6 7 16,-3 8-1,-3 10-15,0 2 16,0 12-16,0 0 15,2 0 1,4 4-16,3-1 16,6-3-1,6 0-15,11-6 16,1 0-16,-6 6 16,-4 6-1,-2 3-15,0 0 16,-1 3-1,7 6-15,3 6 16,2 9 0,-5-4-16,-9 7 15,-18 0 1,-12 14-16</inkml:trace>
  <inkml:trace contextRef="#ctx0" brushRef="#br0" timeOffset="39879.355">17028 9871 0,'0'0'0,"0"0"16,0 0-16,0 0 16,0 0-1,0 0-15,0 0 16,0 0-16,0 0 16,38 59-1,-8-3-15,-1-2 16,-5 5-1,-6-3-15,-12 6 16,-12 3 0,-15 12-16,-6 6 15,-2-6 1,2-12-16,-2-11 16,-4-13-16,-5-11 15,-7-16 1,-8-14-16,-18-26 15,6-33 1,-6-60-16,6-29 16</inkml:trace>
  <inkml:trace contextRef="#ctx0" brushRef="#br0" timeOffset="40045.686">16983 8954 0,'0'0'0,"0"0"0,0 0 16,30 26 0,-1 25-16</inkml:trace>
  <inkml:trace contextRef="#ctx0" brushRef="#br0" timeOffset="41625.5">18505 8616 0,'0'0'0,"0"0"16,0 0-16,0 0 15,24 51 1,-13 37-16,1 40 16,-9 25-1,-9-7-15,-3-34 16,3-32 0,1-33-16,2-23 15,0-3-15,0-15 16,3-1-1,0-5-15,0 0 16,0 0 0,0 0-1,0 0-15,86-91 16,-9 17-16,5 9 16,-8 14-16,-6 25 15,-5 14 1,-10 12-16,-3 26 15,-2 19 1,-10 11-16,-17-6 16,-12-11-1,-12-7-15,-21 1 16,-17 0-16,-16-1 16,-11-8-1,0-4-15,-12-2 16,-3-12-1,15-6-15,15-6 16,23 0 0,13 0-16</inkml:trace>
  <inkml:trace contextRef="#ctx0" brushRef="#br0" timeOffset="42725.568">17712 10623 0,'0'0'0,"0"0"0,0 0 15,0 0-15,0 0 16,5-30-1,-2 21-15,3-6 16,-3 4 0,0-10-16,-6-6 15,0-2-15,-6-4 16,1 4 0,-4 2-16,0 0 15,-3 12 1,0 4-16,0 5 15,4 6-15,11 0 16,-36 20 0,12 4-16,-5 9 15,-4 23 1,4 9-16,5 6 16,12 12-1,9-15-15,6-21 16,3-8-16,0-7 15,3-14 1,0-6-16,3-12 16,-12 0-1,68-56-15,-21 8 16,-6-2 0,-8 9-16,-12 14 15,-6 6-15,-7 4 16,-2 8-1,-3 0-15,0 0 16,0 3 0,-3 0-16,0 6 15,0 0-15,0 0 16,0 0 0,0 0-16,-6 95 15,15-30 1,6 6-16,15-9 15,8-9 1</inkml:trace>
  <inkml:trace contextRef="#ctx0" brushRef="#br0" timeOffset="54175.699">19920 9841 0,'0'0'0,"0"0"0,0 0 0,0 0 0,0 0 15,0 0-15,0 0 16,0 0 0,0 0-16,68-23 15,-12 14 1,15 9-16,3-6 15,12 12 1,9-6-16,-18 6 16,-12 0-1,-9-3-15,-8-3 16,-7-3-16,-2-3 16,2-6-1</inkml:trace>
  <inkml:trace contextRef="#ctx0" brushRef="#br0" timeOffset="54540.479">20006 10238 0,'0'0'0,"0"0"15,0 0-15,0 0 16,0 0 0,-18-27-16,21 21 15,3 6 1,6 0-16,11-5 16,13 5-1,14-6-15,9 6 16,13 0-16,10-3 15,1 0 1,-15 0-16,-17 3 16,-10-3-1,-5 0-15,5 6 16,6 3 0</inkml:trace>
  <inkml:trace contextRef="#ctx0" brushRef="#br0" timeOffset="58190.777">21732 8314 0,'0'0'16,"0"0"-16,0 0 0,0 0 0,0 0 15,-18-26-15,18 26 16,0 0 0,0 0-16,0 0 15,12 109-15,0-32 16,-4 27 0,-2-15-16,-6-15 15,-3-6 1,-5-6-16,-1-3 15,3-15 1,0-14-16,3-3 16,0-16-16,3 1 15,0-6 1,0-3-16,3-3 16,-3 0-1,0 0-15,24-12 16,-4 3-1,13 3-15,11 1 16,-2 5-16,-1 5 16,-2 7-1,-1 6-15,-5 9 16,-7 5 0,-8 7-16,-9-1 15,-6-5-15,-12-1 16,-15-2-1,-17-3-15,-12-1 16,2-5 0,7-9-16,8-6 15,10-6 1,-1-6-16,3-15 16,21-6-1,18-14-15,21-18 16</inkml:trace>
  <inkml:trace contextRef="#ctx0" brushRef="#br0" timeOffset="58392.932">22555 8894 0,'0'0'0,"0"0"0,0 0 16,14 45 0,-11-24-16,-3 2 15,0-8 1</inkml:trace>
  <inkml:trace contextRef="#ctx0" brushRef="#br0" timeOffset="59089.294">23200 8998 0,'0'0'0,"0"0"15,0 0-15,0 0 16,0 0-1,27-38-15,-4-1 16,1-5 0,-6-1-16,-6 1 15,-12 11 1,-3 1-16,-3 8 16,-3-3-1,-3 7-15,-3 2 16,0 12-16,1 6 15,14 0 1,-42 44-16,15 22 16,7 11-1,11-9-15,9-18 16,6-12-16,3-11 16,0-9-1,2-9-15,-2-6 16,-9-3-1,0 0-15,39-30 16,-24 18 0,-1-3-16,-2 4 15,-3 5-15,-3 6 16,3 6 0,9 17-16,2 13 15,10 11 1,14 18-16,10 12 15</inkml:trace>
  <inkml:trace contextRef="#ctx0" brushRef="#br0" timeOffset="59824.677">21350 10013 0,'0'0'0,"0"0"15,0 0-15,29 3 16,10-3 0,29-3-16,41-3 15,66-6 1,9 1-16,35-10 15,0 12-15,6-6 16,-6 18 0,-24-9-16,4 0 15,-28 0 1,-23-8-16,-20 2 16,-31 9-1,-29 9-15,-14 5 16</inkml:trace>
  <inkml:trace contextRef="#ctx0" brushRef="#br0" timeOffset="60622.153">22087 11164 0,'0'0'0,"0"0"15,12-32-15,0 5 16,5-23-16,-2-15 16,-6-3-1,-3 14-15,-6 7 16,-6 0-1,-3 8-15,-6 7 16,-5 2-16,-4 9 16,-6 15-1,-2 6-15,-7 18 16,-5 21 0,-6 46-16,8 10 15,15-12 1,16-18-16,11-15 15,3-11 1,5 2-16,7-11 16,6-6-16,6-10 15,2-11 1,7-9-16,2-11 16,13-10-1,5-17-15,-3-13 16,-11 1-16,-13 15 15,-14 17 1,-3 6-16,-3 9 16,-3 4-1,-1 5-15,1 0 16,3 11 0,3 10-16,6 9 15,6 20-15,-4 3 16,-2-8-1,-3-13-15,-3-8 16,5-15 0,4-3-16</inkml:trace>
  <inkml:trace contextRef="#ctx0" brushRef="#br0" timeOffset="60801.446">22726 10948 0,'0'0'0,"0"0"16,0 0-1,0 0-15,-6 36 16,6-21-16,3 2 16,6 1-1</inkml:trace>
  <inkml:trace contextRef="#ctx0" brushRef="#br0" timeOffset="61338.842">23594 11010 0,'0'0'0,"0"0"16,0 0-16,-21-38 15,12 11 1,-3-5-16,-6-4 16,-8 4-16,-10 5 15,-5 6 1,2 15-16,4 15 15,-10 18 1,4 17-16,11 4 16,13-7-1,11 1-15,9-10 16,9-5-16,2-7 16,7 1-1,12-15 1,5-12-16,4-15 15,2-17-15,-6 0 16,-14 11 0,-6 9-16,-6 18 15,0 6 1,2 6-16,4 20 16,3 13-16,3-1 15,2-5 1,10-7-16,11-5 15</inkml:trace>
  <inkml:trace contextRef="#ctx0" brushRef="#br0" timeOffset="65491.371">25124 9975 0,'0'0'0,"30"-36"0,5-5 0,10-16 0,2-5 16,-11-3 0,-16 12-16,-14 3 15,-9-1 1,-6 1-16,-5 12 16,-10-1-1,-3 21-15,-2 15 16,-4 12-16,-11 21 15,-10 26 1,-8 42-16,12 35 16,26-30-1,18-26 1,9-14-16,6-22 16,3-11-16,3-7 15,3-14-15,-4-9 16,4-6-1,6-20-15,8-19 16,1-11 0,-9 9-16,-10 14 15,-5 9 1,-3 18-16,-3 1 16,0 10-16,6 13 15,9 18 1,20 26-16,16 6 15,8-9 1,0-6-16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07:16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6134 9667 0,'0'0'0,"0"0"0,0 0 0,0 0 0,29-30 16,-11 13 0,0-10-16,-6-12 15,0 1-15,-7-6 16,-5 11-1,-11 0-15,-7 13 16,-12 2 0,1 6-16,-1 18 15,-5 6 1,-19 9-16,-5 23 16,0 21-16,-6 12 15,17 12 1,19-6-16,11-18 15,18-21 1,12-5-16,6-10 16,-1-8-1,7-15-15,0-6 16,5-3-16,13-21 16,5-11-1,6-24-15,-5 11 16,-7-2-1,-5 5-15,-13 7 16,-11 8 0,0 10-16,-6 5 15,0 6-15,0 6 16,-6 3 0,0 0-16,0 0 15,0 0 1,-30 110-16,18-22 15,1 7 1,5-12-16,6-18 16,6-18-16,5-11 15,13-4 1,12 1-16</inkml:trace>
  <inkml:trace contextRef="#ctx0" brushRef="#br0" timeOffset="242.587">6779 9821 0,'0'0'0,"0"0"0,0 0 16,0 0-16,0 0 15,6 35 1,0-26-16</inkml:trace>
  <inkml:trace contextRef="#ctx0" brushRef="#br0" timeOffset="1149.579">7507 9208 0,'0'0'0,"0"0"0,0 0 15,-11 65-15,-7 24 16,0 18 0,-12 17-16,7-15 15,5-29-15,0-26 16,6-16-1,0-11-15,1-10 16,5 1 0,0-9-16,0-3 15,6-6 1,0-3-16,0 3 16,0 0-16,29-50 15,-5 14 1,6-2-16,17 2 15,1 7 1,5 11-16,-6 3 16,-5 3-1,-7 9-15,1 0 16,-13 3-16,1 0 16,-6 3-1,-6 6-15,-1 3 16,-11 6-1,0 2-15,-5 7 16,-13 3 0,-12 2-16,-29 4 15,-6-1-15,6-11 16,-1-9 0,13 2-16,0-8 15,5 3 1</inkml:trace>
  <inkml:trace contextRef="#ctx0" brushRef="#br0" timeOffset="4305.861">8810 9631 0,'0'0'0,"0"0"0,0 0 0,0 0 0,59-14 15,12 2-15,18-3 16,-6 3 0,-6 0-16,-12 6 15,6 0-15,-6 12 16,-18 9-1,-11 0-15</inkml:trace>
  <inkml:trace contextRef="#ctx0" brushRef="#br0" timeOffset="4566.043">8620 9782 0,'0'0'0,"54"3"16,29 0-16,47 6 16,-6 3-1,-11-3-15,-19 0 16,1-6-1,6 0-15</inkml:trace>
  <inkml:trace contextRef="#ctx0" brushRef="#br0" timeOffset="5066.47">10752 9560 0,'0'0'0,"0"0"16,24-32-16,-13 11 15,1-14 1,-12 2-16,-6-5 16,-17-1-1,-7 9-15,-11 16 16,-7 14-16,-17 20 15,-6 22 1,12 17-16,17 12 16,13 12-1,17-3-15,12-21 16,12-18 0,6-17-16,11-6 15,7-24 1,11-15-16,12-26 15,6-12-15,-11 2 16,-19 16 0,-11 17-16,-6 18 15,-12 6 1,5 12-16,1 21 16,-6 17-16,0 6 15,0-2 1,0-10-16,-6 0 15,0-11 1</inkml:trace>
  <inkml:trace contextRef="#ctx0" brushRef="#br0" timeOffset="5415.443">10829 8820 0,'0'0'0,"0"0"16,0 0-16,0 0 15,59 6 1,0 6-16,0 0 16,1-6-16,-7-6 15,0-12 1,-5 0-16,-7 0 16,-8-8-1,-10-4-15,-8-3 16</inkml:trace>
  <inkml:trace contextRef="#ctx0" brushRef="#br0" timeOffset="5565.378">11166 8853 0,'0'0'0,"-17"44"0,-7 33 15,-18 24-15,13-12 16,11-30-1,12-41-15,12-12 16</inkml:trace>
  <inkml:trace contextRef="#ctx0" brushRef="#br0" timeOffset="6032.553">11717 8622 0,'0'0'0,"0"39"15,-6 29-15,-18 56 16,-14 51 0,-7-1-16,-5-35 15,9-47-15,5-27 16,9-29-1,13-16-15,5-8 16,9-12 0,0 0-16,0 0 15,0 0-15,97-59 16,-40 29 0,2 13-16,3 8 15,-6 9 1,1 12-16,-7 8 15,-20 4-15,-25-3 16,-13 17 0,-25 18-16,-26 24 15,-18-3 1,-27-20-16,-17-7 16,38-24-1,21-8-15</inkml:trace>
  <inkml:trace contextRef="#ctx0" brushRef="#br0" timeOffset="6648.784">11486 9566 0,'0'0'0,"0"0"0,0 0 16,-12 54-16,-12 37 15,-11 7 1,14-21-16,21-39 16,12-14-1</inkml:trace>
  <inkml:trace contextRef="#ctx0" brushRef="#br0" timeOffset="7015.378">12575 9341 0,'0'0'0,"0"0"16,0 0-16,0 0 15,0 0 1,0 0-16,0 0 16,0 0-16,0 0 15,0 0 1,0 0-16,45-6 15,14 0 1,24 1-16,-3-1 16,-9 6-1,-12 0-15,-17 0 16,-10 0-16,-14-6 16,-9-3-1</inkml:trace>
  <inkml:trace contextRef="#ctx0" brushRef="#br0" timeOffset="7281.6">12380 9705 0,'0'0'0,"0"0"0,59-17 16,6 11 0,42 0-16,26-6 15,-11 3 1,-28-3-16,-20 6 16,-15-3-16,-17 6 15,-10 3 1</inkml:trace>
  <inkml:trace contextRef="#ctx0" brushRef="#br0" timeOffset="17266.238">14162 9324 0,'0'0'0,"-29"-51"0,11 33 0,-3-2 15,-3 8-15,-2 0 16,-10 3-16,-2 3 15,-1 0 1,1 12-16,-1 0 16,4 12-1,-1 3-15,1 11 16,5 1-16,3-1 16,7 4-1,2 2 1,3 4-16,6-7 15,6-2-15,3-4 16,3 1 0,3 0-16,6 2 15,3 1 1,6-7-16,5-2 16,4 3-16,5-7 15,7-5 1,-4-6-16,-5-3 15,-1-12 1,7-3-16,-4-9 16,1-5-1,-4-4-15,1-5 16,-3 5-16,-4-3 16,-5-2-1,0-1-15,-6 1 16,-4 2-1,-5-2-15,-3-7 16,0-5 0,-3 2-16,0-5 15,-3 0 1,-3 2-16,-3 24 16,1 13-1</inkml:trace>
  <inkml:trace contextRef="#ctx0" brushRef="#br0" timeOffset="40482.727">17105 9258 0,'0'0'0,"0"0"0,0 0 0,0 0 0,0 0 16,0 0-16,0 0 15,0 0-15,0 0 16,6-56 0,5 18-16,1-18 15,-3 11 1,-6-2-16,-3 5 15,-6 4 1,-3 5-16,-5 7 16,-4 11-1,-3 12-15,-9 9 16,-14 20-16,-21 31 16,-24 26-1,3 44-15,12 15 16,27-30-1,23-35-15,15-23 16,9-19-16,6-8 16,9-10-1,12-11-15,11-9 16,12-17 0,10-13-16,-1-17 15,-3-9 1,-9-15-16,-11 9 15,-3 5-15,-13 19 16,-8 14 0,-6 10-16,-3 2 15,-3 9 1,0 6-16,0 0 16,0 0-16,-18 71 15,0 18 1,1 14-16,8-17 15,6-12 1,3-18-16,3-23 16,3-15-1,3-18-15,-9 0 16</inkml:trace>
  <inkml:trace contextRef="#ctx0" brushRef="#br0" timeOffset="40683.143">17341 9374 0,'0'0'0,"0"0"15,0 0 1,0 0-16,45 47 16,-27-14-16,-4-4 15,-5-2 1,-3-3-16,3-12 15,0-7-15</inkml:trace>
  <inkml:trace contextRef="#ctx0" brushRef="#br0" timeOffset="41110.524">18247 9119 0,'0'0'0,"0"0"16,0 0-16,0 0 15,0 0 1,9-32-16,-12 26 15,-6-6-15,-11-3 16,-13 3 0,-2 6-16,-1 12 15,-2 9 1,-1 15-16,1 35 16,8 24-1,21 2-15,15-11 16,18-9-16,20-3 15,18-26 1,0-21-16,1-21 16,14-21-1,14-18-15</inkml:trace>
  <inkml:trace contextRef="#ctx0" brushRef="#br0" timeOffset="43726.102">18913 9113 0,'0'0'0,"0"0"16,0 0-1,0 0-15,0 0 16,33-17-16,14 11 16,13-3-1,-4 9-15,0 0 16,-9 0-1,-8 0-15,-7 0 16,-5 9 0,0-3-16,-4 3 15</inkml:trace>
  <inkml:trace contextRef="#ctx0" brushRef="#br0" timeOffset="44063.344">18851 9395 0,'0'0'16,"0"0"-16,0 0 0,0 0 15,0 0 1,54-24-16,-4 15 16,15-3-1,-3 9-15,0-6 16,-2 0 0,-7-2-16,-9 2 15,-8-3-15,-7 0 16,-2 0-1,3 0-15,2-14 16</inkml:trace>
  <inkml:trace contextRef="#ctx0" brushRef="#br0" timeOffset="44575.911">20074 9069 0,'0'0'0,"0"0"0,0 0 15,0 0 1,9-27-16,-15 21 16,-9 6-1,-6 0-15,1 0 16,-7 6-1,-6 6-15,1 3 16,-4 15-16,7 11 16,8 15-1,12-5-15,9-13 16,6-5 0,6-1-16,6-8 15,2-9 1,4-9-16,3-12 15,2-3-15,7-24 16,2-20 0,-5-6-16,-10 3 15,-8 2 1,-12 19-16,-6 5 16,-3 6-1,-3 7-15,-5 2 16,-7 9-16,0 6 15,-2 12 1,-4 6-16</inkml:trace>
  <inkml:trace contextRef="#ctx0" brushRef="#br0" timeOffset="45446.026">21889 8817 0,'0'0'0,"0"0"16,0 0 0,0 0-16,-51 27 15,-11 26 1,-65 42-16,-15 47 15,11 9-15,28-18 16,-7-23 0,27-33-16,24-24 15,21-23 1,17-16-16,9-8 16,9-6-1,3-3-15,0 3 16,50-74-16,10-14 15,11-49 1,-6 4-16,-12 18 16,-11 17-1,-10 12-15,-11 15 16,-9 12-16,-12 24 16,-6 5-1,-6 6-15,-9 10 16,-5 11-1,-7 6-15,-3 5 16,1 16 0,8 9-16,13 5 15,14 9-15,11 22 16,22 22 0,20 16-16,18-18 15,36-30 1,-1-33-16,-2-29 15,41-20 1,30-22-16</inkml:trace>
  <inkml:trace contextRef="#ctx0" brushRef="#br0" timeOffset="47125.568">22969 8462 0,'0'0'0,"0"0"16,0 0-16,0 0 15,-50 113-15,-4 35 16,1 6 0,6-27-16,8 0 15,10-29 1,5-27-16,6-21 16,3-5-1,4-16-15,5-14 16,3-3-1,3-9-15,3-3 16,-3 0 0,0 0-16,80-92 15,-18 42-15,9 2 16,3 13 0,-15 14-16,-9 9 15,-11 6-15,-4 12 16,1 12-1,-9 3-15,-13 2 16,-5-2 0,-9 3-16,-9-3 15,-8 11 1,-13 7-16,-20-1 16,-13-5-1,7-16-15,12-2 16,11-12-16,4-6 15,-4-12 1,1-5-16,-1-19 16,6-8-16,13 2 15,14 13 1,5 2-16</inkml:trace>
  <inkml:trace contextRef="#ctx0" brushRef="#br0" timeOffset="47340.738">23446 9105 0,'0'0'0,"0"0"16,0 0-16,29 35 15,-26-23-15,-3 0 16,-3-6 0,0 0-16</inkml:trace>
  <inkml:trace contextRef="#ctx0" brushRef="#br0" timeOffset="47824.29">24417 8921 0,'0'0'0,"0"0"0,0 0 16,0 0 0,0 0-16,-48-38 15,13 32 1,-10 0-16,-2 6 15,-9 6 1,-12 11-16,-9 22 16,3 20-1,17 15-15,25 24 16,23-9-16,24-18 16,26-6-1,7-15-15,-1-12 16,0-17-1,-2-12-15,11-9 16,21-9 0</inkml:trace>
  <inkml:trace contextRef="#ctx0" brushRef="#br0" timeOffset="48161.793">24796 8980 0,'0'0'0,"0"0"0,53 0 16,-3 0-16,18 0 16,21-3-1,18 3-15,-19-3 16,-17 0 0,-17 3-16,-16 0 15,-11 6-15,-6 3 16</inkml:trace>
  <inkml:trace contextRef="#ctx0" brushRef="#br0" timeOffset="48475.466">24843 9267 0,'0'0'0,"0"0"0,0 0 15,0 0 1,44-20-16,-17 20 16,11-6-1,7 0-15,2 0 16,7 0-1,5-3-15,3-3 16,-6 6-16,-11 6 16,-1 6-1,3 3-15</inkml:trace>
  <inkml:trace contextRef="#ctx0" brushRef="#br0" timeOffset="48960.023">26134 8889 0,'0'0'0,"0"0"0,0 0 15,0 0 1,0 0-16,0 0 16,-33-12-1,9 18-15,-8 17 16,-7 19 0,-2 14-16,8 15 15,19-3 1,14-15-16,11 6 15,10-11-15,6-10 16,5-8 0,1-15-16,5-12 15,4-6-15,5-21 16,3-6 0,-2-17-16,-4-15 15,-8-3 1,-13 6-16,-5 8 15,-12 16 1,-9 8-16,-15 9 16,-17 10-16</inkml:trace>
  <inkml:trace contextRef="#ctx0" brushRef="#br0" timeOffset="55106.835">4446 11937 0,'0'0'0,"0"0"0,0 0 0,0 0 0,-41-24 0,5 18 16,-5 9-16,-30 24 15,-12 29 1,0 15-16,12 6 16,12 6-1,29-18-15,18-9 16,18-6-1,12-2-15,12-1 16,5-5 0,30-7-16,24-14 15,12-9-15</inkml:trace>
  <inkml:trace contextRef="#ctx0" brushRef="#br0" timeOffset="55402.507">4813 11916 0,'0'0'0,"0"0"0,0 0 15,36 9 1,-6 3-16,-1 5 16,7-5-1,5-3-15,-5-3 16,-1 3-16,-5-3 16,-12-6-1,-1-3-15</inkml:trace>
  <inkml:trace contextRef="#ctx0" brushRef="#br0" timeOffset="55624.549">4819 12218 0,'0'0'0,"0"0"0,0 0 16,0 0-16,0 0 15,42 12 1,-1-6-16,18-3 16,24-9-16,0-15 15,6-6 1,-6-2-16,0-10 16</inkml:trace>
  <inkml:trace contextRef="#ctx0" brushRef="#br0" timeOffset="56156.436">5950 11034 0,'0'0'0,"0"0"0,0 0 16,0 0 0,0 0-16,0 0 15,0 0 1,-35 15-16,5-15 16,-5-6-16,-1 0 15,12 0 1,7 3-16,5 3 15,0 3 1,6 9-16,0 21 16,6 35-1,12 80-15,6 115 16,5 48 0,-23-80-16,12-39 15,0-50-15,-6-41 16,0-24-1,0-21-15,0-12 16,0-5 0,0-13-16,11 4 15,1-9-15,0 2 16,6-8 0,-7-9-16,7-6 15,12-12 1</inkml:trace>
  <inkml:trace contextRef="#ctx0" brushRef="#br0" timeOffset="56608.163">6655 10750 0,'0'0'0,"0"0"0,0 0 16,0 0-1,0 0-15,0 0 16,-24-38 0,0 26-16,-5-3 15,-1 9 1,1 12-16,-7 6 16,-5 14-16,-1 25 15,19 11 1,11-3-16,12-6 15,6-5 1,11-1-16,1-9 16,0-11-1,-6-9-15,5-6 16</inkml:trace>
  <inkml:trace contextRef="#ctx0" brushRef="#br0" timeOffset="56763.153">6773 11081 0,'0'0'0,"0"0"0,0 0 15,12 66-15,-6-4 16,0 6 0,-6-9-16</inkml:trace>
  <inkml:trace contextRef="#ctx0" brushRef="#br0" timeOffset="57273.115">6684 11694 0,'0'0'0,"0"0"15,0 0 1,0 0-16,0 0 15,-17-32-15,-1 20 16,-6 3 0,0-3-16,1 0 15,-1 6 1,0 6-16,1 6 16,-1 15-16,6 3 15,1 2 1,11 19-16,0-1 15,12 12 1,5-8-16,7-4 16,12-12-1,-1-8-15,13-9 16,-1-12-16,13-15 16,11-21-1</inkml:trace>
  <inkml:trace contextRef="#ctx0" brushRef="#br0" timeOffset="57690.11">6986 11892 0,'0'0'0,"0"0"16,-29-6-16,29 12 15,-6-6 1,6 6-16,0-6 16,0 6-16,0-6 15,0 0 1,18 27-16,-1-9 16,-5-4-1,-6 4-15,-6 6 16,-12 8-1,0 10-15,-11 2 16,-1 1-16,6-10 16,1-5-1,11-1-15,0-5 16,6-3 0,6-1-16,5-2 15,1 0-15,0-12 16,6-9-1,6-9-15</inkml:trace>
  <inkml:trace contextRef="#ctx0" brushRef="#br0" timeOffset="58092.058">6785 12499 0,'0'0'0,"0"0"0,0 0 0,0 0 15,0 0-15,0 0 16,-35-12-1,11 15-15,-24 6 16,-5 18 0,0 8-16,0 10 15,17 8-15,6-3 16,19 12 0,5-3-16,12-5 15,5-10 1,13-2-16,12-10 15,5-11 1,1-15-16,11-12 16,12-27-16</inkml:trace>
  <inkml:trace contextRef="#ctx0" brushRef="#br0" timeOffset="58591.247">6969 12830 0,'0'0'0,"0"0"0,0 0 16,0 0-16,0 0 15,0 0-15,0 0 16,0 0-1,0 0-15,0 0 16,0 0 0,0 0-16,0 0 15,0 0 1,0 0-16,0 0 16,29 39-16,-23-21 15,-12 2 1,0 1-16,0-3 15,0 6 1,0-10-16,1 1 16,5-3-16,0-6 15,0 6 1,5-3-16,7 2 16,6 1-1,6 9-15,5-3 16,-11 0-1,-12 2-15,-12 4 16,-12 3 0,-11 5-16,-7-2 15</inkml:trace>
  <inkml:trace contextRef="#ctx0" brushRef="#br0" timeOffset="59974.1">7152 10830 0,'0'0'0,"0"0"0,0 0 16,0 0-16,42 27 16,-19-7-1,13 4-15,-7 3 16,7-4 0,-12-8-16,-1-3 15,1 0-15,-6-6 16,-6-3-1,5 0-15,-11 0 16,6-3 0,-6 5-16,-6 1 15,6 6 1,-6 0-16,6 3 16,-6 8-16,6 1 15,-6 12 1,6 14-16,0 21 15,0 15 1,5 12-16,1 14 16,0 6-16,0-2 15,6-13 1,-7-2-16,7-9 16,-12-4-1,0 7-15,0 6 16,-12-4-1,0 1-15,0-12 16,6-15 0,-6-12-16,6-14 15,-6-7-15,6-11 16,0-10 0,0 4-16,0-9 15,0 0-15,0-3 16,0 0-1,0-1-15,-6 4 16,-5 3 0,-13 3-16,-6-3 15</inkml:trace>
  <inkml:trace contextRef="#ctx0" brushRef="#br0" timeOffset="62506.054">15900 9954 0,'0'0'0,"0"0"0,0 0 16,0 0 0,29 38-16,-8-17 15,3 0 1,5-9-16,19 2 16,20-5-16,12-6 15,0-3 1,-3-3-16,0-3 15,26-5 1,7-1-16,-1 0 16,-8-9-16,14-2 15,7 2 1,-33 12-16,-15 6 16,-9 0-1,-6 3-15,18-3 16,15 0-1,-3 0-15,-4 0 16,-11-3 0,-3 6-16,0-6 15,3 6-15,3 6 16,0 3 0,-3-9-16,3-3 15,12-3 1,3 6-16,-6 0 15,-9 12-15,-12-3 16,-9-3 0,-6 6-16,-5-6 15,2-3 1,1 3-16,-4-1 16</inkml:trace>
  <inkml:trace contextRef="#ctx0" brushRef="#br0" timeOffset="63638.344">21977 9992 0,'0'0'0,"0"0"0,0 0 16,0 0-16,36-17 15,-15 11 1,11 0-16,10 0 16,8 3-16,21-3 15,24 3 1,2 0-16,1 0 15,0-6 1,8-3-16,1 6 16,-12 4-1,-10-4-15,-8 0 16,3-6-16,3 6 16,6 6-1,-3-6-15,-3 3 16,0-6-1,6 0-15,2 3 16,-2 6 0,-9 0-16,-6 0 15,0 0-15,6 0 16,9 0 0,3 6-16,-4-6 15,-5 0 1,0 0-16,6 0 15,6 6 1,-4 3-16,-11-3 16,3-6-16,6-3 15,6 3 1,0 0-16,-4-3 16,4-6-1,6-3-15,-4 1 16,1-4-16,-15 3 15,-6 6 1,0 0-16,9 6 16,11 6-1,-2-6-15,-15 6 16,-12 0-16,-20 6 16,-16 2-1</inkml:trace>
  <inkml:trace contextRef="#ctx0" brushRef="#br0" timeOffset="68388.036">10929 11738 0,'0'0'0,"0"0"0,0 0 0,0 0 0,42-23 16,-7 14-1,25-9-15,11 3 16,12-8-16,-1 11 16,-16 3-1,-10 3-15,3 0 16,15 0 0,15 6-16</inkml:trace>
  <inkml:trace contextRef="#ctx0" brushRef="#br0" timeOffset="68855.941">12578 11158 0,'0'0'0,"0"0"0,0 0 15,0 0-15,0 0 16,-35-6 0,-10 24-16,-35 36 15,-17 37-15,11 1 16,24-18-1,17-21-15,16-14 16,8-13 0,9-8-16,6-6 15,9-3-15,6-3 16,12 0 0,29-6-16,39 0 15,3-9 1,-6 0-16,-12 0 15,-15-3-15,-15 6 16,-11 3 0,-10 0-16,-2 0 15,0 0 1</inkml:trace>
  <inkml:trace contextRef="#ctx0" brushRef="#br0" timeOffset="69108.178">12649 11354 0,'0'0'0,"-38"-24"0,20 15 16,3-3-1,4 0-15,2 1 16,6 11 0,3 0-16,0 6 15,-3 26-15,-3 36 16,-3 18-1,3-6-15,3-6 16,3-18 0,15-11-16,20-13 15,16-8-15</inkml:trace>
  <inkml:trace contextRef="#ctx0" brushRef="#br0" timeOffset="69471.37">13561 11037 0,'0'0'0,"0"0"15,0 0-15,-44 6 16,-12 18 0,-13 11-16,7 7 15,9 11 1,9 18-16,11 6 16,15-15-16,12 0 15,6-12 1,6-5-16,12-4 15,12 4-15,17-13 16,27-8 0,27-3-16</inkml:trace>
  <inkml:trace contextRef="#ctx0" brushRef="#br0" timeOffset="69656.775">13925 11528 0,'0'0'0,"0"0"0,0 0 16,0 0-1,0 0-15,0 30 16,0-3 0,-6 26-16,-3 27 15,4 11-15,5 16 16</inkml:trace>
  <inkml:trace contextRef="#ctx0" brushRef="#br0" timeOffset="70126.466">14476 11549 0,'0'0'0,"0"0"0,0 0 16,0 0-16,0 0 16,41 0-1,13-3-15,23 3 16,5-6 0,4 0-16,-6 0 15,0-6 1,-3 1-16,-15-4 15,-14 6-15,-19 0 16,-8 3 0,-9 3-16,-6 6 15,0 0 1,-3 6-16,0 3 16</inkml:trace>
  <inkml:trace contextRef="#ctx0" brushRef="#br0" timeOffset="70904.631">14816 11241 0,'0'0'0,"0"0"0,0 0 15,0 0 1,3 51-16,3 8 16,3 9-1,-3 3-15,-3-12 16,3-3 0,6 6-16,6-14 15,5-10-15</inkml:trace>
  <inkml:trace contextRef="#ctx0" brushRef="#br0" timeOffset="71408.494">15740 11259 0,'0'0'0,"0"0"0,-30-27 16,27 24-16,0 3 15,-2 3 1,-4 6-16,-3 3 16,-9 18-1,0 2-15,4 1 16,2-1-1,9-8-15,6-9 16,9 6-16,14-4 16,19 10-1,5-3-15,1-4 16,-1 7 0,-3-9-16,-5 5 15,-7-8 1,-8 3-16,-9-6 15,-9-3-15,-6-3 16,-6 8 0,-9 1-16,-12 6 15,-20 6 1,-12 2-16,0-8 16,8 0-16,22-16 15,14 1 1</inkml:trace>
  <inkml:trace contextRef="#ctx0" brushRef="#br0" timeOffset="71583.964">15651 11221 0,'0'0'0,"0"0"0,53-51 16,-14 31-1,-1-4-15,-2 15 16,2 3 0,7 9-16</inkml:trace>
  <inkml:trace contextRef="#ctx0" brushRef="#br0" timeOffset="71971.54">16886 11152 0,'0'0'0,"0"0"0,0 0 16,0 0-1,0 0-15,0 0 16,-30-32-1,6 26-15,-14 0 16,-4 3-16,1 6 16,-3 3-1,-1 6-15,1 14 16,-1 10 0,1 29-16,11 18 15,13-6-15,14-15 16,9-9-1,11-8-15,13-7 16,26-5 0,24-7-16</inkml:trace>
  <inkml:trace contextRef="#ctx0" brushRef="#br0" timeOffset="72438.457">17063 11540 0,'0'0'0,"0"0"16,0 0-16,0 0 16,0 0-1,0 0-15,0 0 16,42-12-1,-13 12-15,4 0 16,-1 0 0,-5 0-16,-3 6 15,-9 6-15,-10 3 16,-5 3 0,-11 8-16,-16 19 15,-6-1 1,1 0-16,5 1 15,9-13 1,10-5-16,8-9 16,8 3-16,13 2 15,9-2 1,2-3-16,4-4 16,-1-8-1,1-6-15,2-6 16,10 1-16,5-4 15,6 9 1</inkml:trace>
  <inkml:trace contextRef="#ctx0" brushRef="#br0" timeOffset="72771.817">18025 11419 0,'0'0'0,"0"0"16,0 0-16,0 0 15,0 0 1,45 12-16,-7-6 16,10-6-1,11-6-15,9-12 16,6 6 0,12-9-16,-3-2 15,-6-10-15</inkml:trace>
  <inkml:trace contextRef="#ctx0" brushRef="#br0" timeOffset="73187.186">19301 11120 0,'0'0'0,"0"0"0,12-27 15,-3 10 1,0-10-16,-3-6 16,-6 4-1,-9-4-15,-9 7 16,-6 14-16,-11 9 15,-18 12 1,-15 20-16,-4 16 16,7 14-1,21 3-15,17 15 16,18 3 0,15-12-16,12-6 15,21-9-15,17-14 16,0-13-1,9-14-15,6 0 16</inkml:trace>
  <inkml:trace contextRef="#ctx0" brushRef="#br0" timeOffset="73788.159">19656 11407 0,'0'0'0,"0"0"16,0 0-16,0 0 16,0 0-1,0 0-15,0 0 16,0 0-1,0 0-15,0 0 16,0 0 0,0 0-16,0 0 15,36 6-15,-21 0 16,0 6 0,-4 0-16,-2-4 15,-6 10 1,-3-3-16,-6-3 15,-3 8 1,-5-2-16,-7 3 16,-3-3-16,4-3 15,5-4 1,6-5-16,6 0 16,3 0-1,3-6-15,3 9 16,6 0-16,2 6 15,7 5 1,0 4-16,0 9 16,-4 5-1,-8 1-15,-6-4 16,-12 1 0,-17 2-16,-34 3 15,-8 1-15,-9-4 16</inkml:trace>
  <inkml:trace contextRef="#ctx0" brushRef="#br0" timeOffset="74303.229">20186 11221 0,'0'0'0,"0"0"15,0 0 1,0 0-16,0 0 16,51-24-16,-13 15 15,15-3 1,16 0-16,-13 0 16,-12 4-1,-11 2-15,-7 6 16,-5 6-16</inkml:trace>
  <inkml:trace contextRef="#ctx0" brushRef="#br0" timeOffset="74703.197">20130 11440 0,'0'0'0,"0"0"0,0 0 16,0 0-16,0 0 15,0 0 1,0 0-16,0 0 16,0 0-1,36-33-15,-4 30 16,13-3-16,11 0 16,6 3-1,-3 3-15,-8 0 16,-7-3-1,-6 3-15,4-6 16,2 6 0</inkml:trace>
  <inkml:trace contextRef="#ctx0" brushRef="#br0" timeOffset="75272.346">21140 11081 0,'0'0'0,"0"0"0,0 0 15,0 0-15,0 0 16,0 0-16,-30 45 15,6-13 1,-2 19-16,2 5 16,6 3-1,6-9-15,12-11 16,6-7 0,6 7-16,3-9 15,3-10-15,-1 4 16,4-9-1,0 0-15,3-7 16,-1-5 0,1-3-16,3-6 15,2-2 1,4-10-16,2 0 16,-5-9-16,-6 1 15,-4-1 1,-5-5-16,-3-1 15,-6 3 1,-6 4-16,-3-1 16,-9-2-1,-3 2-15,-11 0 16,-16 4-16,-8 2 16,-3 9-1,2 6-15</inkml:trace>
  <inkml:trace contextRef="#ctx0" brushRef="#br0" timeOffset="76186.687">17531 9957 0,'0'0'0,"0"0"16,0 0 0,0 0-16,0 0 15,0 0-15,30-9 16,-27 9 0,-1 3-16,4 3 15,3 21 1,3 14-16,3 24 15,0 36 1,5 8-16,-2-11 16,-3-18-1,-3-21-15,-3-12 16,0-11-16,-3-10 16,-4 1-1,1-15-15,-3 3 16,-3-6-1,-2-6-15,-1-3 16,0 0-16,6 0 16,0 0-1,0 0-15,0 0 16,0 0 0,-36-60-16,33 49 15,3 2 1,0 3-16,0 3 15,0 0-15,3 3 16,0 0 0,-3 0-16,0 0 15,0 0 1,39 26-16,-25-11 16,-2-6-1,3-3-15,0-6 16,9-12-16,29-23 15,27-30 1</inkml:trace>
  <inkml:trace contextRef="#ctx0" brushRef="#br0" timeOffset="77238.219">17057 10460 0,'0'0'0,"0"0"0,0 0 15,0 0-15,39-30 16,-24 30 0,2 3-16,10 6 15,9-3 1,5 12-16,6-3 16,1 5-1,-4 4-15,-2 0 16,-10-4-1,-5 4-15,-7-3 16,-2-3-16,-3-4 16,3 10-1,11-9-15,10 0 16</inkml:trace>
  <inkml:trace contextRef="#ctx0" brushRef="#br0" timeOffset="78504.894">23768 9969 0,'0'0'0,"0"0"0,0 0 16,0 0-1,0 0-15,30-18 16,-24 18-1,0 3-15,6 6 16,5 17-16,1 16 16,3 17-1,3 24-15,-1 15 16,-5-4 0,-9-11-16,-12 0 15,-9 18-15,-9 8 16,-14 1-1,-4 5-15,-2-17 16,8-12 0,-2 5-16,2-8 15,1-12 1,-1-9-16,-2-5 16,-10 2-16,-14-3 15,-3 0 1,0-3-16,5 10 15,1-4 1,3 3-16,-3-15 16,-15 4-1,-24-7-15,3-6 16,6-5-16,6-3 16,-17-10-1,-7-2-15,21-9 16,18-3-1,18-6-15,11-9 16,9-6 0,10-11-16,11-7 15,9-14-15,9-7 16,2 1 0,1 15-16,0 17 15,0 6 1,-6 6-16,-3 9 15,-3 0-15,-3 0 16,0 0 0,0 0-16,-66 92 15,25-45 1,-6 4-16,-7-4 16,7-9-1,6 1-15,11-12 16,12-4-16,9-5 15,12-3 1,18 14-16,23 4 16,24-6-1,33-4-15,12-8 16,5-3 0</inkml:trace>
  <inkml:trace contextRef="#ctx0" brushRef="#br0" timeOffset="79555.304">11288 13061 0,'0'0'0,"0"0"0,-27 0 15,27 0-15,0 0 16,0 0 0,115-17-16,-32 2 15,12-6 1,0 3-16,17 1 15,19-1 1</inkml:trace>
  <inkml:trace contextRef="#ctx0" brushRef="#br0" timeOffset="80005.434">12223 12641 0,'0'0'0,"0"0"0,0 0 16,0 0-16,42 0 15,-4 3-15,3 0 16,1 3-1,-4 0-15,-5 6 16,-6 2 0,-13 4-16,-11 15 15,-14 17 1,-22 27-16,-17 6 16,-1-15-16,13-15 15,11-8 1,12-13-16,9-5 15,9-9 1,15 8-16,12-5 16,14-3-16,4-6 15,5-12 1,18-6-16,18-9 16</inkml:trace>
  <inkml:trace contextRef="#ctx0" brushRef="#br0" timeOffset="80385.811">13626 12570 0,'0'0'0,"0"0"16,-38-18-16,20 9 15,-6-2 1,-14 5-16,-15 3 16,-13 12-1,1 8-15,0 22 16,3 20-16,12 15 15,17 24 1,18-10-16,15-17 16,9-5-1,9-10-15,12-6 16,11-11 0,33-7-16,27-14 15</inkml:trace>
  <inkml:trace contextRef="#ctx0" brushRef="#br0" timeOffset="80590.055">13910 12964 0,'0'0'0,"0"0"0,0 0 16,0 0-16,12 47 15,-9-9 1,-3 7-16,-6 11 15,-3 15 1,21-9-16,12-23 16,12-19-16</inkml:trace>
  <inkml:trace contextRef="#ctx0" brushRef="#br0" timeOffset="81170.432">14961 12907 0,'0'0'0,"0"0"15,0 0-15,-38-11 16,26 11 0,0-3-16,3 0 15,3 0 1,3 0-16,3 3 16,0 0-16,0 0 15,0 0 1,0 0-16,74-9 15,-26 9 1,11 0-16,6-6 16,-9 6-1,-11-6-15,-10 6 16,-8-6 0,-9 6-16,-3-6 15,-4 6-15,-2 0 16,-3 0-1,0 0-15,-3 0 16,0 0 0,0 0-16,0 0 15,0 0 1,0 0-16,0 0 16,0 0-16,0 0 15,0 0 1,0 6-16,3 0 15</inkml:trace>
  <inkml:trace contextRef="#ctx0" brushRef="#br0" timeOffset="82251.947">16625 12635 0,'0'0'16,"0"0"-16,0-29 0,6 11 16,-3 0-1,0 0-15,-3 4 16,-3 2 0,-3-3-16,-3 3 15,-3 0-15,-5 6 16,-10 6-1,-3 3-15,-5 3 16,-10 3 0,-5 12-16,-12 2 15,-3 10 1,9 5-16,8 7 16,7 5-16,11 12 15,6 18 1,13-9-16,8-15 15,9-5 1,8-1-16,16-11 16,8-7-1,4-14-15,-4-9 16,1-3-16</inkml:trace>
  <inkml:trace contextRef="#ctx0" brushRef="#br0" timeOffset="82725.835">16906 12916 0,'0'0'0,"0"0"0,0 0 16,0 0-16,0 0 15,0 0-15,45-23 16,-25 23 0,10 0-16,6 3 15,2 3 1,4 8-16,-10-2 16,-5 0-1,-10 9-15,-11-4 16,-9 1-1,-20 9-15,-10 11 16,-5 1-16,2 5 16,7-11-1,5-1-15,6-8 16,9-3 0,6-9-16,6 5 15,12 4-15,15 0 16,20-9-1,9-1-15,0-17 16,15 1 0,9-7-16,6-15 15</inkml:trace>
  <inkml:trace contextRef="#ctx0" brushRef="#br0" timeOffset="83035.92">17910 12836 0,'0'0'0,"0"0"0,0 0 16,32-3-16,16 6 16,14-3-1,0-3-15,0-5 16,-8 2 0,-7 0-16,-14 0 15,-7-3 1,-2 3-16</inkml:trace>
  <inkml:trace contextRef="#ctx0" brushRef="#br0" timeOffset="83269.242">18147 12552 0,'0'0'0,"0"0"16,0 0-16,0 0 15,0 0 1,0 0-16,20 51 16,-17 5-1,-3 27-15,-3 5 16,-3-16 0,9-4-16,6 0 15</inkml:trace>
  <inkml:trace contextRef="#ctx0" brushRef="#br0" timeOffset="83985.438">18688 12520 0,'0'0'0,"0"0"16,0 0-16,0 0 16,0 0-1,6-30-15,6 18 16,9 0 0,6 1-16,-1 11 15,1 0 1,-3 11-16,-4 4 15,-5 3-15,-9 6 16,-6-9 0,-9 11-16,-9 4 15,-8-4 1,-7 7-16,-5-1 16,-1-8-1,7-3-15,8-9 16,9-6-16,9 2 15,6-5 1,6-3-16,6 0 16,6 3-1,8 3-15,10 6 16,2 6 0,-2 3-16,-7 11 15,-8 10-15,-12-4 16,-9-2-1,-9 2-15,-6 6 16,-5-2 0,-1-1-16,3-14 15,3-9 1</inkml:trace>
  <inkml:trace contextRef="#ctx0" brushRef="#br0" timeOffset="84553.39">19653 12472 0,'0'0'0,"0"0"0,0 0 15,0 0-15,0 0 16,-2-32 0,-1 23-16,0 0 15,-3-3 1,0 6-16,-3-3 15,-3-2-15,-3 5 16,-5 6 0,-4-6-16,-3 6 15,-5 0 1,-10 6-16,-5 11 16,2-2-1,4 15-15,-3 5 16,-1 16-16,-2 26 15,8 5 1,19 7-16,17-12 16,17-6-1,10-15-15,9-5 16,5-19 0,7-5-16,8-15 15,12-12-15,9-6 16,-3-21-1,0-17-15</inkml:trace>
  <inkml:trace contextRef="#ctx0" brushRef="#br0" timeOffset="85123.993">19896 12795 0,'0'0'0,"0"0"15,0 0-15,0 0 16,0 0-1,30 0-15,-9 0 16,5 0-16,4 0 16,-1 0-1,1 3-15,-3 3 16,-10 3 0,-5 3-16,-6 2 15,-6 4-15,0-18 16,-15 45-1,4-22-15,-1-2 16,3-3 0,6-4-16,3-2 15,6 3 1,6 3-16,8 6 16,1-4-1,3 7-15,-1 2 16,-8-8-16,-6 6 15,-9-9 1,-6 8-16,-23 10 16,-22 2-1,-5-5-15,15-18 16,8-4-16</inkml:trace>
  <inkml:trace contextRef="#ctx0" brushRef="#br0" timeOffset="85552.942">20367 12724 0,'0'0'0,"0"0"0,0 0 0,0 0 0,27-33 16,8 27-1,9-2-15,7-4 16,-1 6 0,-2 6-16,-4-6 15,-6 0 1,-8 3-16,0-3 15,-1 0 1</inkml:trace>
  <inkml:trace contextRef="#ctx0" brushRef="#br0" timeOffset="85884.987">20314 12934 0,'0'0'0,"0"0"0,0 0 15,0 0-15,0 0 16,35-27-1,4 16-15,17-1 16,0-3 0,0 9-16,1-6 15,-1 6 1,0 3-16,9 0 16,9-3-16</inkml:trace>
  <inkml:trace contextRef="#ctx0" brushRef="#br0" timeOffset="86418.017">21412 12434 0,'0'0'0,"0"0"16,0 0-16,0 0 16,0 0-1,0 0-15,-36 15 16,10 11 0,-7 19-16,-2 11 15,5 9 1,3-3-16,10 15 15,8-9-15,6-14 16,6-10 0,6-6-16,5-5 15,7-1 1,6-14-16,2-3 16,10-12-16,2-6 15,10-12 1,-4-5-16,-3-22 15,-5-11 1,-15 3-16,-10-1 16,-8 7-1,-6-1-15,-3-2 16,-8-9-16,-7 3 16,-9 8-1,-11 27-15,-7 18 16</inkml:trace>
  <inkml:trace contextRef="#ctx0" brushRef="#br0" timeOffset="88019.926">10953 10806 0,'0'0'0,"0"0"16,0 0-16,0 0 15,-29-26 1,11 20-16,-6 0 16,-11 12-16,-13 6 15,1 2 1,-12 13-16,5-3 16,7-4-1,6 4-15,-7 3 16,7 8-1,5-2-15,13 2 16,5-5-16,12-4 16,12 4-1,0 3-15,11 5 16,7 6 0,6 7-16,5-4 15,1 3-15,-7-5 16,-5-7-1,-6 1-15,-6-7 16,0 1 0,-7-1-16,1 1 15,-6-3 1,-6 14-16,-5 21 16,-13 9-16,-18 3 15,-23-3 1,12-18-16,6-11 15,17-13 1,6-14-16,7-3 16,5-6-1,0-6-15,12 2 16,-6-5-16,6 0 16,6 0-1,-6 0-15,6 0 16,12 0-1,5 0-15,7 0 16,5 6 0,1 6-16,-6-3 15,-1 3-15,-5 0 16,0 9 0,-7-4-16,-5 10 15,0 11 1,0 1-16,0-1 15,-6 1 1,0-1-16,-1 1 16,1-1-16,-6 1 15,0-1 1,0 1-16,-6 2 16,6 12-1,-5 4-15,5 11 16,-6-6-1,0-6-15,0 0 16,-6 9-16,0 9 16,6 15-1,6 3-15,12 6 16,12-4 0,35 16-16,30 2 15</inkml:trace>
  <inkml:trace contextRef="#ctx0" brushRef="#br0" timeOffset="93918.933">24935 11010 0,'0'0'0,"0"0"0,0 0 0,0 0 0,0 0 15,0 0 1,-54-26-16,10-4 16,-12-14-1,2 2-15,10 10 16,9 8 0,8 9-16,9 6 15,3 4-15,6 5 16,4 5-1,2 19-15,3 44 16,0 62-16,0 134 16,-6 85-1,-3-15-15,0 4 16,3-101 0,3-66-16,6-32 15,0-41 1,3-21-16,3-21 15,3-11 1,5-13-16,10 1 16,6-4-16,17-8 15,6-6 1,0-9-16,-11 0 16,-10-6-1,-2 0-15,2-6 16,1 0-16</inkml:trace>
  <inkml:trace contextRef="#ctx0" brushRef="#br0" timeOffset="94250.194">24784 11534 0,'0'0'15,"0"0"-15,44-44 16,1 32-16,5-3 16,0 3-1,0 1-15,-5-10 16,-1 3 0</inkml:trace>
  <inkml:trace contextRef="#ctx0" brushRef="#br0" timeOffset="94632.918">25624 10874 0,'0'0'0,"0"0"0,0 0 16,0 0-16,0 0 15,0 30 1,0-1-16,3 10 16,6 5-1,6 7-15,24 2 16,17-3-1,9-20-15,-6-15 16,-3-4-16,-5-8 16,-1-3-1,0-3-15,4-2 16,-22-1-16,-14 6 16</inkml:trace>
  <inkml:trace contextRef="#ctx0" brushRef="#br0" timeOffset="94816.009">25997 10868 0,'0'0'0,"0"0"16,0 0-16,0 48 15,-3 26 1,-5 80-16,-7 47 15,-9 6 1,-3-9-16</inkml:trace>
  <inkml:trace contextRef="#ctx0" brushRef="#br0" timeOffset="95599.869">24612 12913 0,'0'0'0,"0"0"15,50 6-15,18-6 16,21-6-1,0 0-15,-6 1 16,12-13-16,-4-3 16,-5 6-1</inkml:trace>
  <inkml:trace contextRef="#ctx0" brushRef="#br0" timeOffset="96099.919">25530 12576 0,'0'0'0,"0"0"16,0 0-16,0 0 16,29 0-1,10 0-15,17-6 16,6 6-16,-6 0 16,-11 0-1,-7 6 1,-8 6-16,-6 6 15,-10 2-15,-8 4 16,-3 3-16,-9 5 16,-5 13-1,-4-1 1,3-3-16,3-2 16,6-10-16,9 4 15,6 0 1,6-1-16,8-8 15,10 2 1,8-14-16,33-18 16,68-50-16,56-53 15</inkml:trace>
  <inkml:trace contextRef="#ctx0" brushRef="#br0" timeOffset="96716.631">27048 11067 0,'0'0'0,"0"0"15,0 0-15,9 26 16,3 1-16,15 17 16,17 7-1,12 2-15,7-9 16,-4 1-1,0-7-15,-9-5 16,-2-4 0,-4-2-16,-8-6 15,-7-4-15,-8 1 16,-6 0 0,-9-3-16,-6-3 15,-6 2 1,-3-2-16,-9 9 15,-3-9 1,-5 0-16,-4 2 16,-5-5-16</inkml:trace>
  <inkml:trace contextRef="#ctx0" brushRef="#br0" timeOffset="97018.052">26951 11241 0,'0'0'0,"0"0"15,0 0-15,0 0 16,0 0-1,0 0-15,0 0 16,0 0 0,65-44-16,18 5 15,3 1 1,-12 5-16,-18 10 16,-9 2-16,-5 9 15</inkml:trace>
  <inkml:trace contextRef="#ctx0" brushRef="#br0" timeOffset="97732.814">27111 12925 0,'0'0'0,"0"0"0,-36-29 16,27 23-16,6 0 15,3 3 1,0 3-16,0 0 15,92-33 1,-21 10-16,0 2 16,-6-3-1,-3-2-15,-2-1 16</inkml:trace>
  <inkml:trace contextRef="#ctx0" brushRef="#br0" timeOffset="97949.557">27655 12443 0,'0'0'0,"0"0"0,0 0 16,0 0 0,0 0-16,0 0 15,-6 38 1,9 36-16,0 36 15,3 35 1,-12 6-16,-6-6 16</inkml:trace>
  <inkml:trace contextRef="#ctx0" brushRef="#br0" timeOffset="98852.176">28419 11247 0,'0'0'0,"0"0"15,0 0-15,41 0 16,19 0-1,14-6-15,0 3 16,-3-6 0,-6-5-16,-3 2 15,-6 6 1</inkml:trace>
  <inkml:trace contextRef="#ctx0" brushRef="#br0" timeOffset="99083.272">29360 10791 0,'0'0'0,"0"0"16,0 0-16,0 0 16,0 0-1,6 30-15,-3 23 16,0 30-1,0 24-15,0 44 16,3 29-16</inkml:trace>
  <inkml:trace contextRef="#ctx0" brushRef="#br0" timeOffset="100116.469">28780 12366 0,'0'0'0,"0"0"0,0 0 15,0 0-15,56 6 16,-11 0 0,8 6-16,-3-1 15,-8-2 1,-13 3-16,-8 0 16,-12 3-1,-9-15-15,-12 35 16,-3-14-16,-2 3 15,-1-10 1,3 4-16,6-9 16,6-3-1,3 0-15,6 6 16,6 3 0,15 8-16,8 4 15,4 5-15,-7-2 16,-8 3-1,-12-1-15,-9 1 16,-15 5 0,-27 24-16,-14-3 15,3-8-15,2-13 16</inkml:trace>
  <inkml:trace contextRef="#ctx0" brushRef="#br0" timeOffset="100816.873">30260 10851 0,'0'0'0,"0"0"0,0 0 16,0 0-16,-29 38 15,-1 15 1,-2 21-16,5 12 16,12-6-1,15-15-15,15 3 16,9-14-16,5-10 16,4-12-1,-1-8-15,1-12 16,-4-9-1,10-9-15,11-15 16,4-17 0,-7-7-16,-12-5 15,-8 3-15,-15-1 16,-9-5 0,-9 9-16,-9-7 15,-9 4 1,-5 0-16,-10 8 15,-5 24 1,-6 24-16</inkml:trace>
  <inkml:trace contextRef="#ctx0" brushRef="#br0" timeOffset="101565.55">30539 12606 0,'0'0'0,"0"0"15,0 0-15,-30-18 16,6 12 0,-8 0-16,-13 12 15,-11 0-15,-21 20 16,6 4-1,9 3-15,15-1 16,11 1 0,12 5-16,9 7 15,7 5-15,5-9 16,9-5 0,8-4-16,13-2 15,9-6 1,2-7-16,-2-11 15,-4 0-15,1-12 16,-1-8 0,4-19-16,-7-8 15,-5 8 1,-9-5-16,-6 5 16,-6 3-1,-9-2-15,-9-10 16,-3 1-1,-5-9-15,-4-4 16</inkml:trace>
  <inkml:trace contextRef="#ctx0" brushRef="#br0" timeOffset="102332.171">30956 10641 0,'0'0'0,"0"0"0,0 0 15,0 0-15,0 0 16,12 38-1,14-5-15,19 2 16,11 4 0,3-7-16,-5-5 15,-10-10-15,-14-5 16,-10-3 0,-5-3-16,-6 0 15,-3 3 1,0 0-16,-3 6 15,-3 8 1,-3 19-16,-6 35 16,-6 82-16,-11 46 15,-10 49 1,18-32-16,6-47 16,9-4-1,6-5-15,-3-18 16,-6 18-16,6-18 15,6-42 1,3-23-16,0-24 16,0-14-1,0-13-15,0-8 16,-3-6 0,-3-3-16,0-10 15,0 4-15,-3-3 16,-18 6-1,-83 9-15,-222 62 16,-126 41 0</inkml:trace>
  <inkml:trace contextRef="#ctx0" brushRef="#br0" timeOffset="109571.081">13902 14497 0,'-68'0'0,"-18"6"0,-21 2 0</inkml:trace>
  <inkml:trace contextRef="#ctx0" brushRef="#br0" timeOffset="111646.817">9722 14369 0,'0'0'0,"0"0"15,0 0-15,0 0 16,0 0-1,0 0-15,0 0 16,0 0 0,-6-29-16,6 23 15,-6 0-15,0-3 16,0 3 0,-12 0-16,-5-6 15,-19-2 1,1 2-16,-1 0 15,13 3-15,-1 3 16,6 0 0,7 0-16,5 6 15,0-6 1,0 6-16,6 0 16,6 0-1,-6 0-15,6 0 16,0 0-1,0 6-15,0-6 16,12 113-16,0 41 16,0 53-1,-12 24-15,0-15 16,-6-18-16,-18-15 16,6-41-1,1-29-15,5-21 16,0-4-1,0-16-15,0-22 16,0-18 0,6-8-16,6-9 15,-5-3 1,5-3-16,0-4 16,5 1-16,1 0 15,12-6 1,18 0-16,5 6 15,12-6 1,7 0-16,-19 6 16,-5-6-1,-7 0-15,-11 0 16,-6 0-16,6-18 16,11-23-1</inkml:trace>
  <inkml:trace contextRef="#ctx0" brushRef="#br0" timeOffset="112279.928">10255 14683 0,'0'0'0,"0"0"16,0 0-16,0 0 15,0 0 1,0 0-16,0-30 16,29 22-16,18-4 15,13 12 1,5 0-16,-6 6 16,0 3-1,6-1-15</inkml:trace>
  <inkml:trace contextRef="#ctx0" brushRef="#br0" timeOffset="112696.19">11758 14218 0,'0'0'0,"0"0"0,0 0 16,0 0-16,0 0 15,-47 39 1,0-7-16,-10 7 15,7-9 1,15 2-16,14-11 16,15-3-1,9-7-15,15 4 16,20 3-16,12 0 16,16-3-1,2-4-15,-3-5 16,-12-3-1,-12 0-15,-8-3 16</inkml:trace>
  <inkml:trace contextRef="#ctx0" brushRef="#br0" timeOffset="112896.973">11598 14248 0,'0'0'0,"0"0"16,-11 27-16,5 17 15,0 33 1,3 15-16,0 0 16,3-1-1,3 10-15</inkml:trace>
  <inkml:trace contextRef="#ctx0" brushRef="#br0" timeOffset="113430.137">12525 14213 0,'0'0'0,"0"0"0,0 0 16,0 0-16,0 0 15,0 0 1,0 0-16,0 0 15,0 0 1,3 50-16,12-12 16,11 19-1,10 8-15,2-9 16,7-6 0,8-8-16,6-1 15,-8-8-15,-16-7 16,-11-8-1,-9-3-15,-9-3 16,-15 5 0,-27 4-16,-23 12 15,-18-4-15,-9-2 16,-3 0 0,12-7-16,15-8 15,15-6 1,17 6-16,13-6 15</inkml:trace>
  <inkml:trace contextRef="#ctx0" brushRef="#br0" timeOffset="113600.935">12608 14281 0,'0'0'0,"0"0"15,0 0-15,35 0 16,-11 0-16,3-6 16,-4 0-1,1 0-15</inkml:trace>
  <inkml:trace contextRef="#ctx0" brushRef="#br0" timeOffset="114246.297">11732 14165 0,'0'0'0,"0"0"0,0 0 16,0 0-1,0 0-15,0 0 16,0 0-1,-30-6-15,6 12 16,-23 6 0,-24 9-16,0 5 15,9 7-15,11-6 16,7-10 0,9 1-16,5 0 15,0-3 1,7-4-16,5 1 15,0-3 1,12-3-16,0 0 16,0 0-16,12-3 15,0 0 1,6 0-16,12 3 16,17 0-1,4 0-15,8-6 16,0 0-1,-5 0-15,-1 0 16,-6 0-16,-5 0 16,-10-6-1,-5 6-15,-6 6 16,-3-1 0</inkml:trace>
  <inkml:trace contextRef="#ctx0" brushRef="#br0" timeOffset="115562.913">14363 14198 0,'0'0'0,"0"0"0,0 0 16,0 0-1,0 0-15,0 0 16,0 0 0,0 0-16,-8 56 15,-16 59-15,-12 51 16,4 3-1,5-15-15</inkml:trace>
  <inkml:trace contextRef="#ctx0" brushRef="#br0" timeOffset="116229.473">15444 14224 0,'0'0'0,"0"0"15,0 0-15,0 0 16,0 0 0,0 0-16,-59 45 15,14 14 1,-5 24-16,12 3 16,11-12-1,18-18-15,9-18 16,9 1-16,12-1 15,5-11 1,1-9-16,2-6 16,-2-12-1,3-6-15,5-15 16,10-18-16,-1-23 16,-8-21-1,-10 6-15,-11 12 16,-6 9-1,-9 18-15,-6 5 16,-9 1 0,-14 5-16,-22 15 15,-23 18-15</inkml:trace>
  <inkml:trace contextRef="#ctx0" brushRef="#br0" timeOffset="118329.739">11365 15500 0,'0'0'0,"0"0"16,0 0-16,0 0 15,0 0 1,0 0-16,0 0 15,0 0 1,-33-33-16,24 30 16,-3 0-1,-5 3-15,-4 3 16,-3 3-16,-5 6 16,5 12-1,0 2-15,1 7 16,5 11-1,6 7-15,0 2 16,0 3 0,12 0-16,0-8 15,0-4-15,12 1 16,0-7 0,6-5-16,-1-7 15,7-11 1,0-12-16,-1-3 15,13-15-15,17-14 16,12-13 0,-5-14-1,-10 0-15,-15 11 16,-11 7-16,-12 5 16,-6 1-1,-6-4-15,-6 1 16,-6-4-16,-6 4 15,-2 2 1,-1 18-16,0 4 16</inkml:trace>
  <inkml:trace contextRef="#ctx0" brushRef="#br0" timeOffset="119796.005">12090 15870 0,'0'0'0,"0"0"0,0 0 15,38-6 1,7 3-16,23 0 16,0 3-1,-9 0-15,-6-3 16,4 0-16,2-3 15</inkml:trace>
  <inkml:trace contextRef="#ctx0" brushRef="#br0" timeOffset="120011.879">13005 15453 0,'0'0'0,"0"0"0,0 0 16,3 29 0,-3 21-16,-6 39 15,-3 21-15,0 14 16,12-23 0,9-13-16</inkml:trace>
  <inkml:trace contextRef="#ctx0" brushRef="#br0" timeOffset="120546.802">14434 15553 0,'0'0'0,"0"0"0,0 0 16,0 0-16,0 0 15,0 0 1,-11 33-16,5 17 16,-15 39-1,-3 20-15,4 33 16,2-3-1</inkml:trace>
  <inkml:trace contextRef="#ctx0" brushRef="#br0" timeOffset="121145.46">15565 15444 0,'0'0'0,"0"0"16,0 0-1,0 0-15,0 0 16,0 0-16,0 0 16,0 0-1,-32-12-15,8 47 16,-3 25-1,7 16-15,8-5 16,6-8 0,12-16-16,3-9 15,6-5 1,2-9-16,4-4 16,0-14-16,2-6 15,10-12 1,8-17-16,1-21 15,-7-16-15,-11-2 16,-12 15 0,-12 12-16,-9 2 15,-12-2 1,-5-1-16,-10 7 16,4 11-1,-1 18-15</inkml:trace>
  <inkml:trace contextRef="#ctx0" brushRef="#br0" timeOffset="121815.678">15974 14177 0,'0'0'0,"0"0"0,0 0 16,0 0-16,59 3 16,0 3-1,9 0-15,0-6 16,-5 0-1,-13 0-15,-9 0 16,-8 0 0,-6 6-16,-7 3 15,1 5-15,-3 10 16,5 29 0,7 45-16,-6 41 15,5 9 1,1 27-16,-6-7 15,-4-20 1,-2-23-16,0-19 16,3-5-1,-1-21-15,-2-24 16,-6-18-16,-6-8 16,-3-9-1,-6-4-15,-27 10 16,-47 12-1,-65 14-15,-44 3 16</inkml:trace>
  <inkml:trace contextRef="#ctx0" brushRef="#br0" timeOffset="123181.883">11995 16311 0,'0'0'0,"0"0"0,0 0 16,0 0-1,0 0-15,45 38 16,-22-23-1,1 6-15,3-3 16,2 2-16,10 4 16,5 3-1,3-4-15,-2-2 16,2-3 0,-8-6-16,-4-4 15,-2 4 1,-1 0-16,1-3 15,-1-3-15,-2-3 16,0 0 0,-1-3-16,1-3 15,5-6 1,4 0-16,5-9 16,-2 6-16,-7 1 15,-5 2 1,-1-3-16,1 6 15,0-3 1,-1-3-16,1 6 16,-1-2-1,-2 2-15,3 0 16,2 3-16,4 0 16,2-3-1,4 6-15,-7-6 16,-2 6-1,-4 0-15,1 0 16,-3 6 0,-1-6-16,-2 9 15,0 0-15,2 5 16,1 7 0,0 3-16,-7 2 15,-2-8 1,-6 0-16,-3-9 15,-3-3-15,0 0 16,-3-6 0,0 0-16,0-6 15,2 0 1,7-9-16,6-3 16,9-5-1,11-4-15,7 6 16,-1-2-1,3 2-15,-5 9 16,-4 6-16,4 3 16,14 6-1,18 9-15,6 0 16,-6-3 0,-3 2-16,-3-5 15,6 0-15,12-12 16,12-20-1,5-19-15</inkml:trace>
  <inkml:trace contextRef="#ctx0" brushRef="#br0" timeOffset="125549.276">18958 14056 0,'0'0'0,"0"0"0,-21-36 15,3 18 1,-8 4-16,-13 8 15,-8 6-15,-9 20 16,-12 25 0,5 17-1,16 21-15,23 0 16,21 5-16,15 1 16,21-6-1,14-9-15,3-21 16,1-17-16,2-12 15</inkml:trace>
  <inkml:trace contextRef="#ctx0" brushRef="#br0" timeOffset="125944.811">19124 14517 0,'0'0'0,"0"0"0,0 0 16,0 0-16,0 0 15,38-26-15,-17 20 16,2 0 0,-2 6-16,0 9 15,-3 3 1,-4 5-16,-8 7 15,-9 6 1,-8 8-16,-7 9 16,-3-2-1,3-7-15,7-8 16,8-12-16,6-1 16,2-2-1,10-3-15,9 0 16,11-3-1,19-12-15,26-9 16</inkml:trace>
  <inkml:trace contextRef="#ctx0" brushRef="#br0" timeOffset="126277.497">19873 14204 0,'0'0'0,"0"0"0,0 0 15,0 0 1,50 0-16,-3 0 15,15 0 1,6 0-16,1 0 16,-10 0-1,-3 0-15,-3-6 16,-8 6 0,-19 0-16,-14 0 15,-9 9-15</inkml:trace>
  <inkml:trace contextRef="#ctx0" brushRef="#br0" timeOffset="126530.969">19819 14423 0,'0'0'0,"0"0"16,0 0-16,0 0 15,0 0 1,0 0-16,59 6 16,1-6-16,14 0 15,3-6 1,0 12 0,-3-6-16,-3 5 15,-9-5-15,0-5 16</inkml:trace>
  <inkml:trace contextRef="#ctx0" brushRef="#br0" timeOffset="126910.984">21131 13905 0,'0'0'0,"0"0"15,0 0 1,0 0-16,0 0 16,0 0-16,-48 0 15,1 26 1,-15 25-16,3 23 15,8 9 1,19-12-16,17-18 16,15-9-1,12 1-15,14-7 16,22-5-16,17-16 16,-3-17-1,0 0-15,0-6 16</inkml:trace>
  <inkml:trace contextRef="#ctx0" brushRef="#br0" timeOffset="127411.753">21409 14343 0,'0'0'0,"0"0"0,0 0 16,0 0-16,0 0 16,30-36-16,-7 30 15,7 0 1,5 3-16,1 3 16,-1 0-1,1 3-15,-6 3 16,-7 0-1,-8 0-15,-3 9 16,-6-3-16,-3 0 16,-3 2-1,0 4-15,0-18 16,-3 36 0,3-22-16,0 1 15,3 3 1,6 0-16,5 3 15,7 2-15,6 4 16,-1-1 0,-2 1-16,-6-9 15,-12 6 1,-9-4-16,-21 10 16,-38 23-16,-71 30 15,-48 12 1</inkml:trace>
  <inkml:trace contextRef="#ctx0" brushRef="#br0" timeOffset="128616.349">9923 15106 0,'0'0'0,"0"0"0,0 0 16,0 0 0,0 0-16,0 0 15,0 0 1,0 0-16,30-9 16,5 12-16,12 3 15,19 0 1,11 0-16,17 0 15,25 9 1,-13-6-16,-11-6 16,12-9-1,11 0-15,-6 3 16,-11 0-16,-6 3 16,5 0-1,10 6-15,-6 0 16,-10-6-1,19-12-15,8-9 16,7 6 0,-19-2-16,-8 5 15,-4 3-15,4 0 16,-3 0 0,-6 9-16,8 0 15,16-12 1,8 3-16,-15-2 15,-11 5-15,-3 6 16,3-6 0,-4 0-16,-5 6 15,3-6 1,9 6-16,14-6 16,-11-6-1,-16 3-15,-5 3 16,3 6-16,9-6 15,-9 6 1,-9-5-16,-9 2 16,3 0-1,9 6-15,6-6 16,-1-3 0,-13-3-16,-7 9 15,-9-6-15,9 6 16,15 6-1,9-12-15,-3 6 16,-12-6 0,-6 6-16,3 0 15,15 18 1,17 8-16</inkml:trace>
  <inkml:trace contextRef="#ctx0" brushRef="#br0" timeOffset="129970.339">18333 16216 0,'0'0'0,"0"0"0,0 0 15,0 0 1,0 0-16,0 0 16,0 0-1,0 0-15,0 0 16,0 0 0,0 0-16,0 0 15,0 0-15,36-32 16,-4 26-1,13-6-15,8 0 16,-3 6 0,-5-3-16,-10 6 15,-5 0 1,-4-3-16,-2 6 16,-6-6-16,-3 6 15,-3-6 1,-1 6-16,-2-3 15,-3 1 1,0-1-16,-3 3 16,3 0-1,0 0-15</inkml:trace>
  <inkml:trace contextRef="#ctx0" brushRef="#br0" timeOffset="130943.979">19677 15746 0,'0'0'0,"-35"11"0,-10 22 15,-11 11-15,3 13 16,11 2-1,22-15 1,14-11-16,12-10 16,14-5-16,19-9 15,14 3 1,9-12-16,6-6 16,0 6-16,-5-6 15,-7 0 1,-18 3-16,-17-3 15,-12-6 1</inkml:trace>
  <inkml:trace contextRef="#ctx0" brushRef="#br0" timeOffset="131161.375">19769 15725 0,'0'0'0,"0"0"0,0 0 16,0 0 0,-18 38-16,6 24 15,-5 30-15,2 21 16,6-7 0,6-20-16,3-36 15,6-14 1</inkml:trace>
  <inkml:trace contextRef="#ctx0" brushRef="#br0" timeOffset="131460.143">20453 15669 0,'0'0'0,"0"0"0,0 0 16,-33-9-16,10 12 16,-7 3-1,-3 5-15,1 13 16,-1 15 0,4 14-16,8 21 15,15 9 1,15-3-16,9-9 15,11-15-15,4-12 16,5-23 0,1-15-16</inkml:trace>
  <inkml:trace contextRef="#ctx0" brushRef="#br0" timeOffset="131676.89">20855 16068 0,'0'0'0,"0"0"0,0 0 16,0 39-1,0-10-15,0 13 16,-6 8 0,1 3-16,-1 3 15,3-8-15,3-16 16,0-8-1</inkml:trace>
  <inkml:trace contextRef="#ctx0" brushRef="#br0" timeOffset="131964.839">21128 15985 0,'0'0'0,"0"0"16,0 0-16,0 0 15,0 0 1,0 0-16,0 0 16,0 0-1,56-18-15,3 18 16,12 6-16,3-3 15,-12-3 1,-14-3-16,-22 3 16,-11 0-1</inkml:trace>
  <inkml:trace contextRef="#ctx0" brushRef="#br0" timeOffset="132176.897">21403 15713 0,'0'0'0,"0"0"16,0 0-16,0 0 15,-27 44 1,7 19-16,-7 46 16,3 1-1,10-10-15,5-20 16,6-12-16</inkml:trace>
  <inkml:trace contextRef="#ctx0" brushRef="#br0" timeOffset="132560.22">21847 15695 0,'0'0'0,"0"0"16,0 0 0,0 0-16,0 0 15,0 0-15,-18 39 16,21-16 0,12 10-16,18 17 15,17 9 1,6-2-16,0 8 15,-5-9 1,-10-18-16,-8 1 16,-12-4-16,-7-5 15,-8 0 1,-9-4-16,-9 10 16,-11 2-1,-22 7-15,-14-10 16,-6-23-1,9-18-15,-3-3 16</inkml:trace>
  <inkml:trace contextRef="#ctx0" brushRef="#br0" timeOffset="132761.874">21708 15701 0,'0'0'0,"33"-9"15,23-9-15,27-2 16,8-7 0,-5-2-16,-15 17 15,-11 6 1,-4 6-16,3 0 16</inkml:trace>
  <inkml:trace contextRef="#ctx0" brushRef="#br0" timeOffset="133048.668">22833 15737 0,'0'0'0,"0"0"0,0 0 15,0 0-15,0 0 16,0 0-1,0 0-15,-27-30 16,12 36 0,-2 6-16,-7 26 15,3 16-15,6 14 16,10 14 0,7-10-16,10-16 15,0-18 1,3-23-16,0-12 15</inkml:trace>
  <inkml:trace contextRef="#ctx0" brushRef="#br0" timeOffset="133360.212">22999 16044 0,'0'0'0,"0"0"16,0 0-16,0 0 15,0 0 1,44 0-16,-20 0 16,5 6-1,4 12-15,-4 9 16,-2 5 0,-6 13-16,-6 5 15,-1-6 1,7 4-16,12-4 15,8 6-15,7-17 16,-4-12 0,-11-18-16,-4-21 15,4-15 1</inkml:trace>
  <inkml:trace contextRef="#ctx0" brushRef="#br0" timeOffset="133730.12">23549 15976 0,'0'0'0,"0"0"16,30 0-16,-9 3 15,11 3-15,16-3 16,11-3 0,3-3-16,9-6 15,0-5 1</inkml:trace>
  <inkml:trace contextRef="#ctx0" brushRef="#br0" timeOffset="134159.083">24828 15630 0,'0'0'0,"0"0"0,0 0 15,0 0 1,-44-15-16,11 21 15,-8 9 1,-7 29-16,-2 27 16,0 30-1,23 9-15,24-22 16,12-23-16,9-8 16,2-31-1,7-20-15,9-12 16</inkml:trace>
  <inkml:trace contextRef="#ctx0" brushRef="#br0" timeOffset="134661.095">24964 16006 0,'0'0'0,"0"0"15,0 0 1,0 0-16,0 0 15,0 0-15,0 0 16,0 0 0,0 0-16,42 15 15,-10 3 1,10 8-16,8 7 16,-3-4-1,-11 4-15,-12-7 16,-15-2-1,-12 0-15,-3 2 16,-6 1-16,0 6 16,-3-4-1,3-8-15,0 3 16,1-10 0,-1 4-16,3-9 15,3 3 1,3 6-16,6-4 15,3 7-15,6 3 16,6 2 0,-1-2-16,-8 3 15,-9-6 1,-12 2-16,-23 10 16,-24 11-16,-36-14 15,21-24 1,9-15-1</inkml:trace>
  <inkml:trace contextRef="#ctx0" brushRef="#br0" timeOffset="135026.317">25388 15896 0,'0'0'15,"0"0"-15,0 0 0,32-17 16,-8 8 0,5 3-16,10 0 15,5 0 1,16 0-16,-1-6 16,-15 9-1,-14-3-15</inkml:trace>
  <inkml:trace contextRef="#ctx0" brushRef="#br0" timeOffset="135292.745">25426 16012 0,'0'0'0,"0"0"15,0 0-15,36 0 16,-13 0 0,13 0-16,14 0 15,24-6 1,9 0-16,0 0 16,-15 0-16,18 0 15,15-3 1</inkml:trace>
  <inkml:trace contextRef="#ctx0" brushRef="#br0" timeOffset="135725.722">26483 15680 0,'0'0'0,"0"0"15,0 0-15,0 0 16,0 0 0,3 33-16,-6 0 15,0 11 1,0 18-16,9 15 15,3 0 1,9-15-16,2-15 16,1-14-16,3-15 15,2-12 1,1-6-16,3-18 16,-1-9-1,-8-11-15,-12-1 16,-9 7-16,-9-4 15,-9 1 1,-11-1-16,-19-2 16,-14 11-1</inkml:trace>
  <inkml:trace contextRef="#ctx0" brushRef="#br0" timeOffset="136725.922">26513 14825 0,'0'0'0,"0"0"0,0 0 15,0 0 1,0 0-16,0 0 16,0 0-16,0 0 15,0 0 1,118 18-16,3-3 16,10-3-1,11-1-15,-21-5 16,-35-3-1,-27-3-15,-20 0 16,-13-3-16,-14-3 16,-6 6-1,-6-6-15</inkml:trace>
  <inkml:trace contextRef="#ctx0" brushRef="#br0" timeOffset="137025.814">27028 14594 0,'0'0'0,"0"0"16,0 0-16,0 0 15,0 0 1,0 0-16,0 0 16,0 0-1,74 12-15,-3 9 16,3 0-16,-15-4 15,-12-5 1,-11 6-16,-15-9 16,-10 9-1,-11-1-15,-14 19 16,-40 26-16,-32 21 16,-2 0-1,2-6-15</inkml:trace>
  <inkml:trace contextRef="#ctx0" brushRef="#br0" timeOffset="141208.777">28608 13925 0,'0'0'0,"0"0"0,0 0 0,0 0 0,0 0 15,0 0 1,0 0-16,-38-32 15,8 32 1,-23 6-16,-30 26 16,-20 36-1,11 30-15,30 3 16,35 2-16,18-8 16,21-12-1,21-18-15,14-3 16,0-17-1,-5-19-15,-7-2 16,-2-9 0</inkml:trace>
  <inkml:trace contextRef="#ctx0" brushRef="#br0" timeOffset="141457.985">28502 14511 0,'0'0'0,"0"0"0,0 0 16,0 0-16,6 33 16,-3-12-1,3 8-15,-3 16 16,0 8-1,0-3-15,-3-5 16,-6 11 0,-6 9-16</inkml:trace>
  <inkml:trace contextRef="#ctx0" brushRef="#br0" timeOffset="142507.912">19955 16743 0,'0'0'0,"0"0"0,0 0 15,0 0-15,0 0 16,24-39 0,3 25-16,8 2 15,1 12-15,8 12 16,10 5-1,5 10-15,0 0 16,18-4 0,6-8-16,0-3 15,-9-6 1,-3 0-16,-3-3 16,12 0-16,0 0 15,-3-3 1,-3-3-16,-3 0 15,-9 0 1,9-3-16,15 0 16,0 0-1,-4-3-15,-2 0 16,3-6-16,21 4 16,11-1-1,-8 3-15,-9-3 16,11 0-1,10 12-15,-1 6 16,-6-6 0,22-6-16,20-3 15,5-20-15,-11-22 16,-8-20 0</inkml:trace>
  <inkml:trace contextRef="#ctx0" brushRef="#br0" timeOffset="143226.788">29002 14485 0,'0'0'0,"0"0"15,0 0-15,0 0 16,0 0 0,0 0-16,0 0 15,-9-30-15,15 24 16,6-3 0,9-2-16,20 5 15,15-3 1,4 0-16,-4 0 15,-3 3 1,-11 6-16,-10 6 16,-2 9-16</inkml:trace>
  <inkml:trace contextRef="#ctx0" brushRef="#br0" timeOffset="143491.065">28984 14677 0,'0'0'0,"0"0"0,0 0 16,33 0-1,20 0-15,15 0 16,6 0 0,-6 0-16,-2 18 15,-1 9-15</inkml:trace>
  <inkml:trace contextRef="#ctx0" brushRef="#br0" timeOffset="146407.968">30574 14085 0,'0'0'0,"0"0"0,0 0 0,0 0 0,0 0 16,0 0 0,-38-15-16,-4 27 15,-23 9 1,-27 18-16,-14 23 15,23 9-15,35 6 16,22 5 0,23-16-16,27-1 15,29-6 1,9-12-16,0-17 16,0-9-1,0-4-15</inkml:trace>
  <inkml:trace contextRef="#ctx0" brushRef="#br0" timeOffset="146973.88">30752 14464 0,'0'0'0,"0"0"15,0 0 1,0 0-16,0 0 15,29 0 1,-17-3-16,3 3 16,6 3-16,11 0 15,10 9 1,5 3-16,-3 2 16,-11 10-1,-9-9-15,-12 6 16,-10-4-1,-7 4-15,-10 3 16,-3-1 0,3-5-16,3-9 15,3 0-15,4-4 16,2-2 0,3-3-16,3 0 15,2 3 1,7 0-16,0 15 15,-3-3-15,-9 5 16,-27 28 0,-44 28-16,-41 22 15</inkml:trace>
  <inkml:trace contextRef="#ctx0" brushRef="#br0" timeOffset="148426.423">28526 15482 0,'0'0'0,"0"0"16,0 0-1,0 0-15,0 0 16,0 0-1,5-32-15,-5 20 16,0 6-16,0-3 16,0 0-1,0 0-15,0-3 16,0 6 0,0 1-16,0-1 15,0 0-15,0-3 16,0 3-1,0 0-15,0 6 16,0-3 0,0 0-16,-3 0 15,1 0 1,-4 0-16,-3 0 16,-3 3-16,12 0 15,-50 15 1,2 6-16,-20 11 15,-6 22 1,3 14-16,12 9 16,20-3-1,19-6-15,23-12 16,23 3-16,36 3 16,21-23-1,-6-28-15,-3-11 16,15-17-1,15-22-15</inkml:trace>
  <inkml:trace contextRef="#ctx0" brushRef="#br0" timeOffset="148741.443">28851 15725 0,'0'0'0,"0"0"0,0 0 15,0 0 1,0 0-16,0 0 16,0 0-16,36 15 15,-19 2 1,-2 16-16,-9 11 16,-6 27-1,-3 0-15,0-14 16,6-7-1,6-6-15,3-11 16,6-4-16,5-14 16,13-9-1,11-18-15,15-14 16</inkml:trace>
  <inkml:trace contextRef="#ctx0" brushRef="#br0" timeOffset="149023.679">29283 15580 0,'0'0'0,"0"0"0,0 0 15,48 0 1,-10 0-16,16 0 16,2 0-1,0 0-15,-12 3 16,-14 3 0,-15-3-16,-6 3 15</inkml:trace>
  <inkml:trace contextRef="#ctx0" brushRef="#br0" timeOffset="149206.77">29286 15790 0,'0'0'0,"0"0"0,0 0 16,0 0 0,30 6-16,0-6 15,8 6 1,15-6-16,18 6 15,3 0 1,-6 2-16,-5 4 16</inkml:trace>
  <inkml:trace contextRef="#ctx0" brushRef="#br0" timeOffset="149539.945">30417 15254 0,'0'0'0,"0"0"0,0 0 16,0 0-1,0 0-15,-44 12 16,5 15-1,-20 23-15,-6 39 16,6 20 0,26-14-16,30-18 15,21-12-15,20-12 16,10-17 0,2-18-16,-2-18 15,-1-6 1</inkml:trace>
  <inkml:trace contextRef="#ctx0" brushRef="#br0" timeOffset="149990.27">30624 15642 0,'0'0'0,"0"0"16,0 0-16,0 0 15,6-27 1,3 21-16,6 0 16,3 1-1,-18 5-15,56 11 16,-18-2 0,7 3-16,-7 6 15,-5 8 1,-12-2-16,-9 3 15,-10-4-15,-2-2 16,-2-3 0,-4-3-16,0 3 15,3-7 1,0-2-16,3-3 16,3 0-1,0 0-15,6 3 16,8 3-16,4 11 15,3 4 1,-4 0-16,-8 8 16,-15-2-1,-38 20-15,-48 30 16</inkml:trace>
  <inkml:trace contextRef="#ctx0" brushRef="#br0" timeOffset="152740.007">16083 17279 0,'0'0'0,"0"0"0,-14-39 0,14 39 0,-6-27 0,-3 4 16,-6-4-1,-9 9-15,-8 4 16,-19 14 0,-26 23-16,-11 25 15,8 8 1,18 21-16,20 0 15,21 11 1,21-11-16,18-11 16,24-16-16,43-12 15,7-38 1,15-20 0</inkml:trace>
  <inkml:trace contextRef="#ctx0" brushRef="#br0" timeOffset="153058.891">16394 17418 0,'0'0'0,"0"0"16,0 0-16,0 0 15,0 0 1,0 0-16,39-24 16,-13 21-16,10 3 15,11-3 1,1 3-16,-7 3 15,-5 3 1</inkml:trace>
  <inkml:trace contextRef="#ctx0" brushRef="#br0" timeOffset="153266.869">16486 17515 0,'0'0'0,"0"0"15,0 0-15,0 0 16,0 0 0,0 0-16,0 0 15,0 0-15,53 39 16,1-27 0,14 5-16,3-5 15</inkml:trace>
  <inkml:trace contextRef="#ctx0" brushRef="#br0" timeOffset="153825.207">17430 16645 0,'0'0'0,"0"0"16,0 0-16,0 0 15,0 0-15,0 0 16,-12-38-1,-5 20-15,-1-3 16,3 9 0,3 6-16,6 4 15,6 2 1,0 0-16,-6 59 16,3 56-16,-2 128 15,-13 76 1,3-52-16,0-107 15,6-57 1,-3-20-16,4-12 16,2-21-1,3-17-15,6-9 16,6-4-16,8-2 16,10-3-1,6-9-15,5 0 16,3-6-1,10 0-15,26-18 16,23-18 0</inkml:trace>
  <inkml:trace contextRef="#ctx0" brushRef="#br0" timeOffset="156122.794">17072 17092 0,'0'0'0,"0"0"0,-18-30 15,12 16 1,0 5-16,1 0 15,-1 0 1,0-3-16,0 6 16,-3 0-1,0 0-15,0 3 16,0 3 0,9 0-16,-35 12 15,-1 3-15,-14 30 16,-12 20-1,6 29-15,26 1 16,24-15 0,21-3-16,29 0 15,21-24 1,9-20-16</inkml:trace>
  <inkml:trace contextRef="#ctx0" brushRef="#br0" timeOffset="156855.61">17099 17465 0,'0'0'0,"0"0"16,0 0-16,-36-24 15,27 15-15,0 3 16,1-2 0,-1 8-16,3-6 15,0 6 1,0 0-16,3 0 16,0 0-1,0 0-15,3 0 16,0 6-16,0-6 15,0 0 1,12 17-16,-6-8 16,0 3-1,0 6-15,0-3 16,-3-4-16,-1 7 16,-4-3-1,-4 9-15,-6 2 16,-3 1-1,-3 3-15,3-10 16,4-5 0,5-3-16,3-6 15,3 0-15,0 0 16,3 0 0,3 0-16,2 2 15,1 4 1,0 12-16,0-3 15,-6 5 1,-12 13-16,-15-1 16,-23 18-16,-21-17 15,-9-21 1</inkml:trace>
  <inkml:trace contextRef="#ctx0" brushRef="#br0" timeOffset="157332.277">17877 16778 0,'0'0'16,"0"0"-16,0 0 0,-12-29 16,10 23-1,2-3-15,0 9 16,0 0-1,0 0-15,0 0 16,-6 95 0,12 8-16</inkml:trace>
  <inkml:trace contextRef="#ctx0" brushRef="#br0" timeOffset="157888.669">17951 17207 0,'0'0'0,"0"0"0,0 0 16,0 0-16,0 0 15,0 0 1,0 0-16,0 0 15,0 0 1,0 0-16,0 0 16,-17 39-1,14-4-15,-3 13 16,9 14-16,-3 3 16,0 6-1</inkml:trace>
  <inkml:trace contextRef="#ctx0" brushRef="#br0" timeOffset="158346.202">17981 17897 0,'0'0'0,"0"0"16,0 0-16,0 0 15,0 0-15,0 0 16,0 0-1,-30 33-15,16 23 16,-4 21 0,15-18-16,12-15 15</inkml:trace>
  <inkml:trace contextRef="#ctx0" brushRef="#br0" timeOffset="159338.765">18315 16663 0,'0'0'0,"0"0"15,0 0-15,0 0 16,0 0 0,0 0-16,0 0 15,0 0-15,0 0 16,0 0-1,0 0-15,0 0 16,33-18 0,-6 24-16,2-6 15,1 6-15,-6 0 16,-7 0 0,-2 0-16,-3-3 15,-3 3 1,-3 0-16,-3-6 15,-3 6 1,0-1-16,0 4 16,0-9-1,-6 51-15,3-1 16,3 33-16,-3 38 16,3 6-1,9-2-15,6 5 16,-4 0-1,1-20-15,0-16 16,0-11 0,0-12-16,-3-15 15,-3-5-15,-1-13 16,-2-11 0,0-1-16,-3-14 15,0 3 1,0-6-16,-3 0 15,-5-3-15,-22 14 16,-47 4 0,-53 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0:50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7509 0,'0'0'0,"0"0"0,0 0 0,0 0 16,0 0-16,0 0 16,0 0-1,35 21-15,-11-21 16,17-3 0,19-15-16,11 7 15,-12-4 1,-6 3-16,-11 6 15,-7 0-15,-5 6 16,-7-3 0,7 0-16,-6-3 15,5 0 1,1-3-16,0 4 16,-7 5-1,1 0-15,0 0 16,-7 0-16,7 0 15,-6 0 1,6 0-16,-7 0 16,1 0-1,0 0-15,0 5 16,5 1 0,-5 0-16,6-3 15,-1 0-15,7-3 16,6 0-1,5 3-15,6 0 16,1 6 0,-7-3-16,1 6 15,-13-6 1,1 0-16,-1-3 16,-5-3-16,0 0 15,-6 0 1,5 0-16,-5 0 15,6 6 1,-1-1-16,1 1 16,6 3-16,5-3 15,1 0 1,-1-6-16,1 0 16,-1-3-1,1 0-15,-7 3 16,-5 0-1,0 0-15,-7 0 16,7 0-16,-6 0 16,-6 0-1,0-3-15,-1 0 16</inkml:trace>
  <inkml:trace contextRef="#ctx0" brushRef="#br0" timeOffset="20012.001">23940 8329 0,'0'0'0,"0"0"0,0 0 0,0 0 0,0 0 0,-30-3 16,27 3 0,0 0-16,1-6 15,2 6 1,0 0-16,29-38 15,21-18-15,33-36 16,30-32 0,38-24-16,-9 6 15,-12 8 1,24 7-16,9-21 16,3-12-16</inkml:trace>
  <inkml:trace contextRef="#ctx0" brushRef="#br0" timeOffset="72103.123">7940 9782 0,'0'0'0,"-24"-38"0,18 26 0,0 0 16,0 6-16,0 0 16,0 0-1,0 3-15,-5 3 16,11 0-16,-54 36 16,-11 32-1,-41 53-15,-1 21 16,12 21-1,24-36-15,12-29 16,6-12 0,-1-18-16,7-9 15,17-14 1,7-16-16,11-11 16,6-9-16,6-9 15,0 0 1,0 0-16,71-77 15,6-12 1,6-26-16,6 23 16,-6 12-16</inkml:trace>
  <inkml:trace contextRef="#ctx0" brushRef="#br0" timeOffset="72376.48">7792 9918 0,'0'0'0,"0"0"0,0 0 16,0 0-1,29-26-15,-23 20 16,-6 6-16,6 0 16,-6 6-1,6 3-15,-6 14 16,6 28 0,6 40-16,0 31 15,-1-4 1,1-20-16,0-15 15,0-12-15,0-15 16,0-18 0,-7-5-16,-5-12 15,0-10 1,0-5-16,6 0 16</inkml:trace>
  <inkml:trace contextRef="#ctx0" brushRef="#br0" timeOffset="72793.457">7602 10288 0,'0'0'0,"-30"-12"0,13 7 0,-1-4 16,0-3 0,0 6-16,7 0 15,5 6 1,-6-3-16,6 0 15,6 0 1,0 3-16,0 0 16,0 0-16,101-24 15,-48 19 1,6-1-16,-6 3 16,-11 3-1,-1 0-15,7 9 16,11 11-1</inkml:trace>
  <inkml:trace contextRef="#ctx0" brushRef="#br0" timeOffset="73885.401">8342 10487 0,'0'0'0,"0"0"0,0 0 15,0 0 1,0 0-16,42 0 16,-25 0-1,13 0-15,0 0 16,5 6 0,1-6-16,-1 0 15,-5 0-15,5 0 16,1 0-1,-1 0-15,7-6 16,-7 6 0,1 0-16,-13 0 15,-5 0-15,-6 0 16,0 6 0,6 8-1</inkml:trace>
  <inkml:trace contextRef="#ctx0" brushRef="#br0" timeOffset="74455.651">9810 10019 0,'0'0'0,"0"0"0,-29 59 16,-7 45-1,-17 14-15,-36 9 16,-17-14-16,17-21 16,12-12-1,18-18-15,11-12 16,7-17-1,17-13-15,12-2 16</inkml:trace>
  <inkml:trace contextRef="#ctx0" brushRef="#br0" timeOffset="74968.899">9408 10099 0,'0'0'0,"0"0"0,0 0 16,18-39-16,5 31 16,1-4-1,-6 6-15,5 3 16,-11 0-1,6 0-15,-6 0 16,6 0-16,-7 3 16,1 0-1,6 0-15,-6 3 16,6 3 0,-6 6-16,5 11 15,1 4 1,-6 17-16,6 16 15,-7 5-15,1-3 16,0-3 0,0-3-16,0-5 15,0-1 1,5-12-16,1-5 16,0-3-16,6-16 15,11-5 1,1-9-16,-1-3 15,7-3 1,11 0-16,6 6 16,-6-5-1</inkml:trace>
  <inkml:trace contextRef="#ctx0" brushRef="#br0" timeOffset="75318.399">10391 9963 0,'0'0'0,"-30"-18"0,24 12 15,6 3 1,0 3-16,0 0 16,0 0-16,0 0 15,89-12 1,-48 18-16,1-6 16,-7 0-1,-5 0-15,-12 0 16,0 0-16,-7 6 15,7 0 1</inkml:trace>
  <inkml:trace contextRef="#ctx0" brushRef="#br0" timeOffset="75759.005">10598 9912 0,'0'0'0,"0"0"0,0 0 16,0 0-1,6 42-15,-6 11 16,6 57 0,0 8-16,0-20 15,0-21 1,-1-9-16,-5-21 16,0-8-16,0-13 15,0-8 1,0-3-16,0-3 15,-5-6 1,5-1-16,0-5 16,0 6-16,0-6 15,5 0 1,-5 0-16,6 0 16,6 0-1,0 0-15,6 0 16,17 9-1,1 0-15,-1 0 16,7-3 0,-13 0-16,-5 3 15,-6-6-15,-12-3 16,6 0 0,-6 3-16</inkml:trace>
  <inkml:trace contextRef="#ctx0" brushRef="#br0" timeOffset="76068.458">11220 9682 0,'0'0'0,"0"0"0,0 0 16,59 32-16,18 33 16,3 12-1,-15-3-15,-18 3 16,-17-6-16,-21 18 16,-18 9-1,-33 17-15,-61 18 16,-13-5-1,-11 25-15,-15 10 16</inkml:trace>
  <inkml:trace contextRef="#ctx0" brushRef="#br0" timeOffset="76552.909">7424 9918 0,'0'0'0,"-35"0"0,11 18 16,-11 9 0,-24 29-16,-7 9 15,1 24 1,12 20-16,12 4 16,29-21-1,29-4-15,37 37 16,35 14-16</inkml:trace>
  <inkml:trace contextRef="#ctx0" brushRef="#br0" timeOffset="77468.291">12016 10040 0,'0'0'0,"0"0"0,0 0 16,0 0-1,0 0-15,0 0 16,0 0-16,-3-33 16,6 21-1,0-2-15,0-4 16,0 12-1,3 0-15,0 6 16,-6 0 0,38 30-16,9 20 15,27 36-15,18 20 16,-3 4 0,-21-21-16,-12-18 15,-14-6 1,-10-21-16,-2-8 15,-12-16 1,-6-8-16,-1-6 16,4-3-1</inkml:trace>
  <inkml:trace contextRef="#ctx0" brushRef="#br0" timeOffset="77901.653">12599 9886 0,'0'0'0,"0"0"0,0 0 15,0 0-15,0 0 16,0 0 0,0 0-16,0 0 15,0 0 1,0 0-16,24 32 16,-30-20-1,-9 15-15,-15 17 16,-35 27-16,-21 18 15,-2 12 1,14-24-16,11-12 16,10-9-1,9-12-15,-4-5 16,4-13-16,20 1 16,10-9-1</inkml:trace>
  <inkml:trace contextRef="#ctx0" brushRef="#br0" timeOffset="78501.51">13318 10282 0,'0'0'0,"-29"-38"0,20 29 16,0-3-1,3 0-15,0 6 16,3 1 0,3-1-16,9 3 15,15-6 1,11 0-16,13 9 16,14 0-1,30 12-15,23-3 16,-11-3-16,-15-1 15,-13 1 1,-10 0-16,-10 0 16,-15-3-1,-8 0-15,-6 0 16,-4 0 0</inkml:trace>
  <inkml:trace contextRef="#ctx0" brushRef="#br0" timeOffset="79036.636">13363 10481 0,'0'0'0,"0"0"15,0 0-15,0 0 16,0 0-1,0 0-15,0 0 16,0 0-16,0 0 16,0 0-1,32-6-15,-17 6 16,6 0 0,9 0-16,5 0 15,12-3-15,19 0 16,11 0-1,-6 3-15,-9-3 16,-3 0 0,-6 3-16,0-6 15,-2 6 1,-7 0-16,-5 0 16,2 15-16,4 3 15</inkml:trace>
  <inkml:trace contextRef="#ctx0" brushRef="#br0" timeOffset="79602.165">14876 10146 0,'0'0'0,"0"0"16,0 0 0,0 0-16,0 0 15,11-29-15,-14 26 16,-5-3 0,-16-3-16,-12 0 15,-2 9 1,-4 0-16,-5 12 15,3 3 1,2 2-16,7 10 16,2 12-16,9 17 15,13-6 1,8-6-16,6 1 16,5-4-1,10 4-15,6-1 16,11-5-16,16-7 15,5-14 1,-3-12-16,-5-6 16,-1-12-1,3-9-15,-2-8 16,-7-13 0,-2-11-16,-16-6 15,-11 5 1,-6 7-16,-6 6 15,-6 5-15,-9 1 16,-11 5 0,-16 21-16,-23 18 15</inkml:trace>
  <inkml:trace contextRef="#ctx0" brushRef="#br0" timeOffset="81114.551">10622 10883 0,'0'0'0,"0"0"16,0 0-16,0 0 15,-6-32 1,0 20-16,0 0 15,-6-3 1,0 9-16,0-3 16,0 0-16,7-5 15,-7 2 1,6 6-16,0-3 16,6 3-1,-6 0-15,6 0 16,-6 0-1,6 6-15,6-6 16,12 3 0,17-8-16,13-7 15,11 12-15,18 3 16</inkml:trace>
  <inkml:trace contextRef="#ctx0" brushRef="#br0" timeOffset="91670.624">15565 10839 0,'0'0'0,"0"0"0,0 0 0,0 0 0,0 0 16,0 0 0,0 0-16,45 18 15,5-7 1,27 4-16</inkml:trace>
  <inkml:trace contextRef="#ctx0" brushRef="#br0" timeOffset="92259.699">15690 11268 0,'0'0'0,"0"0"0,0 0 0,0 0 16,0 0-1,0 0-15,-9-30 16,12 30 0,0 0-16,0 0 15,0 0 1,-3 0-16,0 0 16</inkml:trace>
  <inkml:trace contextRef="#ctx0" brushRef="#br0" timeOffset="95115.477">7028 11158 0,'0'0'0,"0"0"0,-24-32 15,18 32-15,6-6 16,0 6 0,0 0-16,0 0 15,6 0 1,-6 0-16,47 6 15,-5 0-15,11 0 16,6 8 0,-5-2-16,-1 0 15,6 3 1,12-6-16,0-6 16,0-3-16,-11-3 15,-7 3 1,-6 0-16,-5 3 15,17-3 1,6 6-16,6-6 16,0-6-1,0 3-15,-6-3 16,-6 3-16,-5 0 16,5 3-1,6 0-15,0 0 16,0 0-1,-11 3-15,-13-3 16,0 3 0,-5 0-16,5 0 15,7 0-15,5-3 16,6 6 0,0-6-16,1 0 15,-13 0 1,0 0-16,-5 0 15,5 0 1,12 0-16,12 0 16,12 0-1,-12-6-15,-5 3 16,-7-3-16,-12 3 16,0 3-1,7 0-15,5 0 16,12-3-1,-12-3-15,0 0 16,-5 0 0,-7 0-16,-5 6 15,5-3-15,6 0 16,6 0 0,7 0-16,-1-2 15,-6-4 1,-6 3-16,-5 0 15,-7 0-15,0 0 16,1 3 0,5 0-16,1 3 15,5 9 1,6 6-16</inkml:trace>
  <inkml:trace contextRef="#ctx0" brushRef="#br0" timeOffset="107596.49">10900 11232 0,'0'0'0,"0"0"0,0 0 0,0 0 0,0 0 16,0 0-16,0 0 16,0 0-1,0 0-15,0 0 16,35 21-16,1-15 15,-1 0 1,7-3-16,5 3 16,12 0-1,7 0-15,8-6 16,-3 6 0,-6-6-16,0-6 15,0 6-15,15-6 16,18-9-1,2-3-15,-20 3 16,-12 7 0,-11-1-16,-1 3 15,12 6-15,12-6 16,3-3 0,-9 0-16,-6 0 15,-6 3 1,-6 6-16,9 0 15,12 0 1,0 6-16,0-6 16,-6 0-16,3 0 15,21 0 1,15-6-16,-16-3 16,-11 0-1,-15 4-15,-12 5 16,4 3-1,-7 2-15,-6 1 16,-2 3-16,2-3 16,3 3-1</inkml:trace>
  <inkml:trace contextRef="#ctx0" brushRef="#br0" timeOffset="115251.655">17321 9534 0,'0'0'0,"0"0"0,0 0 0,0 0 0,0 0 16,0 0-16,0 0 15,0 0-15,0 0 16,0 0 0,-80 14-16,21 10 15,5-3 1,10-3-16,8-7 16,7-2-1,5-3-15,9-6 16,3 6-16,4-6 15,2 6 1,3-6-16,0 6 16,3 0-1,3 9-15,6 23 16,8 27 0,1 36-16,0 26 15,-6 48-15,-3-12 16,-1 2-1,-2 28-15,-3-31 16,3-22 0,-3 19-16,-12 1 15,-2-21 1,2-23-16,0 5 16,-3-6-1,6-32-15,0-24 16,3-14-16,0-13 15,3-8 1,0-3-16,0-9 16,0-1-1,3 1-15,0-3 16,3-3-16,3 6 16,9 3-1,11-3-15,19 11 16,5-2-1,-3 0-15,-8-7 16,-10-5 0,-5 3-16,-9-6 15,-4-3-15,-5 0 16,0-3 0</inkml:trace>
  <inkml:trace contextRef="#ctx0" brushRef="#br0" timeOffset="117971.569">8390 11093 0,'0'0'0,"0"0"0,0 0 0,0 0 16,0 0-16,0 0 16,0 0-1</inkml:trace>
  <inkml:trace contextRef="#ctx0" brushRef="#br0" timeOffset="125661.641">17676 9483 0,'0'0'0,"0"0"0,0 0 0,0 0 0,0 0 16,0 0-1,0 0-15,0 0 16,0 0-1,0 0-15,-47 54 16,20 14-16,0 29 16,7-8-1,5-12-15,9-21 16,3-11 0,0-7-16,3 1 15,3 5 1,3 9-16</inkml:trace>
  <inkml:trace contextRef="#ctx0" brushRef="#br0" timeOffset="126030.303">17756 9797 0,'0'0'0,"0"0"15,0 0-15,0 0 16,0 0-1,32-27-15,13 16 16,20-4 0,9-3-16,6 6 15,-18 0 1,-12 3-16,-11 4 16,-15 5-16,-10 0 15,-2 5 1</inkml:trace>
  <inkml:trace contextRef="#ctx0" brushRef="#br0" timeOffset="126242.673">18164 9548 0,'0'0'0,"0"0"15,0 0-15,0 0 16,0 0-1,0 0-15,0 0 16,-20 89-16,11 0 16,0 12-1,12-4-15,9 13 16</inkml:trace>
  <inkml:trace contextRef="#ctx0" brushRef="#br0" timeOffset="126893.206">18532 9628 0,'0'0'0,"0"0"0,0 0 16,0-35-1,2 17-15,1-3 16,3 7-1,0 2-15,0 0 16,6 3 0,3 0-16,3 3 15,-1 3-15,1 3 16,3 3 0,0 3-16,-1 3 15,1 6 1,0 3-16,-6 2 15,-7 4 1,-5 9-16,-11 17 16,-22 24-16,-29 12 15,2-3 1,7-15-16,12-18 16,8-12-1,12-14-15,9-3 16,6-9-1,6 2-15,6-2 16,15 0-16,17 6 16,13-6-1,2-9-15,6 3 16,9 5 0,6 4-16</inkml:trace>
  <inkml:trace contextRef="#ctx0" brushRef="#br0" timeOffset="127460.164">20281 9880 0,'0'0'0,"0"0"0,0 0 16,0 0-16,44 6 16,-2-6-1,14 0-15,3 0 16,-5 0-16,-10 0 15,-5 0 1,-4 0-16</inkml:trace>
  <inkml:trace contextRef="#ctx0" brushRef="#br0" timeOffset="128042.529">20844 9637 0,'0'0'0,"0"0"16,0 0-16,0 0 15,53-32 1,-6 26-16,9 0 15,1 0 1,-4 3-16,-9 0 16,-5 3-1,-7 3-15,-5 0 16,-3 3-16,-9 0 16,-4 9-1,-5 2-15,-6 19 16,-9 11-1,-2 18-15,-7-3 16,0-5-16,3-10 16,0-8-1,4-4-15,-4-8 16,0 2 0,0-5-16,3-6 15,6-6 1,3 2-16,6-5 15,6 0 1,6-3-16,12 9 16,8 3-16,10-1 15,2-2 1,0-3-16,-8 3 16,-4-6-1,-8-9-15,0-6 16</inkml:trace>
  <inkml:trace contextRef="#ctx0" brushRef="#br0" timeOffset="128692.669">23123 9472 0,'0'0'0,"0"0"0,0 0 16,53 0-1,-17 0-15,11 11 16,9 4-1,-5 3-15,-13 3 16,-5 2 0,-7 4-16,-11 6 15,-9 8-15,-15 12 16,-20 15 0,-25 15-16,1-6 15,6-24 1,14-14-16,9-10 15,10-14-15,5-3 16,3 0 0,6-3-16,3-3 15,12 6 1,26 8-16,36-8 16,12 0-1,-6-6-15,-9-3 16,-6 0-16,-21 3 15,-11 3 1</inkml:trace>
  <inkml:trace contextRef="#ctx0" brushRef="#br0" timeOffset="130050.458">18508 11303 0,'0'0'0,"0"0"15,9-44 1,3 6-16,-4-7 16,-5-5-16,-6 2 15,-8 4 1,-10-3-16,-6 2 16,-5 13-1,-1 11-15,4 15 16,2 6-1,-9 12-15,-8 15 16,-3 23-16,8 9 16,21-9-1,18-11-15,6-4 16,12-14 0,6-3-16,2-12 15,4-6 1,5-9-16,4-6 15,-4-6-15,-2-2 16,-3 5 0,-7-3-16,-8 9 15,-3 7 1,-3-1-16,-3 0 16,0 3-16,-3 3 15,0 0 1,-3 6-16,0-6 15,-9 53 1,-6 36-16,-9 26 16,1-2-1,-1-16-15,0-14 16,6-21 0,1-14-16,5-13 15,6-14-15,12-15 16,-6-6-1</inkml:trace>
  <inkml:trace contextRef="#ctx0" brushRef="#br0" timeOffset="130911.38">19763 11158 0,'0'0'0,"0"0"16,0 0-16,41-8 15,16 5 1,23 0-16,0 3 16,-9 0-1,-15 0-15,-12 0 16,-5 0-16,-10 0 16,-2 0-1,3 0-15</inkml:trace>
  <inkml:trace contextRef="#ctx0" brushRef="#br0" timeOffset="131463.169">20731 10569 0,'0'0'0,"0"0"0,0 0 16,0 0-16,0 0 15,0 0 1,0 0-16,-24 54 16,-5 2-16,-22 39 15,-11 14 1,9 4-16,14-22 15,16-2 1,5 0-16,9-18 16,9-18-1,6-8-15,15-7 16,11-2-16,10-16 16,-4-8-1,-2-6-15,-4-12 16,1-6-1,2-11-15,-8-10 16,-9 1 0,-9-1-16,-9 12 15,-6 4-15,-6 2 16,-9-3 0,-11 6-16,-7 0 15,-2-3 1,2 10-16,10-1 15,11 6 1,9 0-16,6 0 16,3-3-1</inkml:trace>
  <inkml:trace contextRef="#ctx0" brushRef="#br0" timeOffset="131793.688">21015 11182 0,'0'0'0,"0"0"0,0 0 16,0 0-1,0 0-15,0 0 16,0 0 0,0 0-16,51-21 15,-1 12 1,3 1-16,-5-4 16,-1 12-16,0-6 15,4 6 1</inkml:trace>
  <inkml:trace contextRef="#ctx0" brushRef="#br0" timeOffset="132025.209">21137 10928 0,'0'0'0,"0"0"0,0 0 0,11 44 15,-2 12-15,0 9 16,0 12 0,12-6-16,5 3 15</inkml:trace>
  <inkml:trace contextRef="#ctx0" brushRef="#br0" timeOffset="132674.821">21637 10818 0,'0'0'0,"0"0"16,0 0-16,0 0 15,0 0-15,0 0 16,0 0 0,41-32-16,-8 20 15,8 6 1,4 6-16,2 12 15,-2 5 1,-7 16-16,-14 5 16,-12 4-1,-21 14-15,-15 12 16,-12 0-16,-5-6 16,-3 9-1,8-20-15,6-7 16,7-14-1,2-10-15,6 1 16,6-9-16,3-6 16,6 3-1,6-3-15,9 3 16,15-1 0,20-2-16,21-6 15,0 6 1,-9-3-16,-8 3 15</inkml:trace>
  <inkml:trace contextRef="#ctx0" brushRef="#br0" timeOffset="133660.563">23410 11016 0,'0'0'0,"0"0"0,0 0 16,0 0-16,0 0 15,0 0 1,-53 33-16,11 5 16,-2 7-1,6-7-15,11-5 16,12-12 0,9-10-16,9-5 15,6 0-15,9-6 16,14 6-1,22-6-15,14 0 16,3-6 0,0 6-16,-12-6 15,-9 3-15,-8 0 16,-10 0 0,-11 3-16,-12 0 15,-6 0 1</inkml:trace>
  <inkml:trace contextRef="#ctx0" brushRef="#br0" timeOffset="133941.212">23508 10957 0,'0'0'0,"0"0"0,0 0 15,6-29-15,0 17 16,3 0-16,-1-3 16,4 3-1,-3 0-15,0 4 16,-3 8 0,-3 0-16,-3 0 15,0 0 1,9 115-16,-24 60 15,-35 103 1,-21 30-16</inkml:trace>
  <inkml:trace contextRef="#ctx0" brushRef="#br0" timeOffset="135641.168">18366 12659 0,'0'0'0,"0"0"0,0 0 15,29-27-15,-14 9 16,3-14-1,-3-7-15,-3 1 16,-9-1-16,-6 13 16,-9-4-1,-6 4-15,-6 5 16,-2 3 0,-10 12-16,1 0 15,-4 12-15,-5 18 16,-1 11-1,7 10-15,11-4 16,9-2 0,10-7-16,5-5 15,8-3 1,13-4-16,15 7 16,5-9-1,4-6-15,-1-7 16,-2-5-16,-4-3 15,1-2 1,-4-4-16,1-3 16,-4-3-1,-2-3-15,-6 6 16,-3 1-16,-4 2 16,-5 3-1,0 0-15,-3 0 16,-3 6-1,3-6-15,-3 6 16,0 0 0,0 0-16,0 0 15,0 0-15,0 0 16,0 0 0,0 0-16,0 0 15,0 0 1,0 0-16,-3 0 15,0 6 1,0-6-16,0 0 16,-39 59-16,1 3 15,-19 54 1,4 11-16,26-32 16,16-24-1</inkml:trace>
  <inkml:trace contextRef="#ctx0" brushRef="#br0" timeOffset="136691.01">20408 12431 0,'0'0'0,"0"0"15,0 0-15,0 0 16,-26 30-16,23-30 15,0 5 1,0-5-16,0 6 16,0-3-1,0 0-15,0-3 16,3 3 0,-3 0-16,3-3 15,0 3-15,0-3 16,0 0-1,0 3-15,0-3 16,3 3 0,0-3-16,0 0 15,0 0 1,0 0-16,0 0 16,0 0-16,0 0 15,3 0 1,5 0-16,7 0 15,-18 0 1,56-3-16,-23 3 16,-3 0-1,-4 0-15,1 3 16,-3-3-16,-1 0 16,-2-3-1,0 0-15,-6 0 16,-1-3-1,1-6-15,0 1 16</inkml:trace>
  <inkml:trace contextRef="#ctx0" brushRef="#br0" timeOffset="137410.244">21551 12037 0,'0'0'0,"0"0"0,-27 45 15,7-4 1,-1 1-16,3-4 16,6-5-16,3-13 15,4-2 1,2-6-16,6-3 15,2-3 1,7 0-16,6 6 16,9-4-1,5 10-15,10 15 16,2-1-16,-2 4 16,-10-4-1,-5 1-15,-6-1 16,-7-5-1,-5 0-15,-3-4 16,-6-5 0,-3-3-16,-6 9 15,-6-4-15,-2 1 16,-4-6 0,-6-6-16,4-3 15,-1-12 1</inkml:trace>
  <inkml:trace contextRef="#ctx0" brushRef="#br0" timeOffset="137661.333">21575 12002 0,'0'0'0,"0"0"16,0 0-16,0 0 16,41 6-1,-8 0-15,8-6 16,12 0-16,13-9 16,2-6-1,0-6 1,-3-5-16</inkml:trace>
  <inkml:trace contextRef="#ctx0" brushRef="#br0" timeOffset="138740.497">23111 12043 0,'0'0'0,"0"0"16,0 0-16,0 0 16,0 0-1,0 0-15,0 0 16,0 0 0,0 0-16,0 0 15,0 0-15,33-23 16,-19 23-1,1 0-15,3 0 16,-3 8 0,0-2-16,-1 3 15,-2 6 1,-3 0-16,-3 3 16,-6-7-16,-3 10 15,-6-3 1,-8 9-16,-7-4 15,-3-2 1,-5 6-16,-4-10 16,6 1-16,4-6 15,5-9 1,6 3-16,6 0 16,4-6-1,2 0-15,3 0 16,3 0-1,2 0-15,7 0 16,6 0-16,9 0 16,8 15-1,4-4 1,-1 7-16,-2 6 16,-10-1-16,-8 1 15,-9 0 1,-9-3-16,-3-1 15,-9 4-15,-6 3 16,-8-4 0,-4-2-16,4-15 15,2 0 1</inkml:trace>
  <inkml:trace contextRef="#ctx0" brushRef="#br0" timeOffset="139040.613">23466 12307 0,'0'0'0,"0"0"0,0 0 15,45 0-15,-16-6 16,10 6 0,5-6-16,7 0 15,2-3-15,3-3 16,-9 0 0,-11 1-16,-15 2 15,-9-3 1</inkml:trace>
  <inkml:trace contextRef="#ctx0" brushRef="#br0" timeOffset="139274.263">23736 11990 0,'0'0'0,"0"0"0,0 0 15,0 0 1,0 0-16,0 0 16,-3 56-1,-3 0-15,-3 21 16,0 6 0,6-18-16,3-8 15</inkml:trace>
  <inkml:trace contextRef="#ctx0" brushRef="#br0" timeOffset="139840.542">24248 11952 0,'0'0'0,"0"0"0,0 0 16,0 0 0,0 0-16,35-9 15,-8 18-15,9-1 16,-1 1 0,1 3-16,-10 6 15,-8 3 1,-9 5-16,-12 7 15,-21 17 1,-23 27-16,-18 18 16,6-12-16,17-18 15,13-24 1,11-11-16,9-12 16,9-4-1,6-5-15,6 0 16,11-9-1,22 0-15,14-6 16,3-6-16,-3-8 16</inkml:trace>
  <inkml:trace contextRef="#ctx0" brushRef="#br0" timeOffset="141025.521">24129 9599 0,'0'0'0,"0"0"0,0 0 16,30-21-1,9 15-15,26 0 16,12 0-1,3 0-15,-9 6 16,-6 0-16,0 0 16,6 6-1,-6 0-15,-15 3 16,-8-3 0,-7 0-16,-5 0 15,-6 0-15,-4 0 16,-2 0-1,0 3-15,-3-4 16,-1 1 0,1 0-16,0 6 15,0-3 1,0 6-16,2 8 16,1 13-16,-3 17 15,-3 3 1,-3 15-16,0 6 15,5 12 1,1 15-16,-6 8 16,3-2-1,0-7-15,3 16 16,-7 8-16,1-12 16,0-5-1,6 5-15,-3-5 16,-6-1-1,-3-8-15,0-18 16,0-6 0,0-6-16,-3-15 15,0-3-15,-3-8 16,0-7 0,-3-2-16,3-4 15,0-5 1,3-6-16,0-4 15,0 1 1,3 0-16,0-3 16,0 5-16,-6-2 15,-12 9 1,-29 11-16,-134 24 16,-127 3-1</inkml:trace>
  <inkml:trace contextRef="#ctx0" brushRef="#br0" timeOffset="142961.602">15645 10895 0,'0'0'0,"0"0"0,-32-33 16,26 10-16,3 8 15,3-3 1,0 9-16,0 0 16,0 4-16,0-4 15,3 9 1,3-6-16,3 6 15,-9 0 1,53 6-16,0 3 16</inkml:trace>
  <inkml:trace contextRef="#ctx0" brushRef="#br0" timeOffset="143372.91">15690 11138 0,'0'0'0,"0"0"0,0 0 15,0 0-15,0 0 16,0 0-1,0 0-15,0 0 16,0 0-16,0 0 16,0 0-1,0 0-15,0 0 16,38 14 0</inkml:trace>
  <inkml:trace contextRef="#ctx0" brushRef="#br0" timeOffset="145126.948">15699 11200 0,'0'0'16,"0"0"-16,-36-48 0,24 28 16,0 5-1,0 0-15,4 0 16,-1 6-1,3 1-15,0-1 16,0-3 0,0 6-16,0 0 15,3 0-15,0 3 16,0 0 0,3 0-16,0 3 15,3 0 1,-3 0-16,0 0 15,0 0 1,0 0-16,51 27 16,-34-15-16,1 0 15,-6 2 1,-6 10-16</inkml:trace>
  <inkml:trace contextRef="#ctx0" brushRef="#br0" timeOffset="146438.648">14085 12091 0,'0'0'0,"0"0"0,24-39 16,-15 24-16,0-2 15,-6 11 1,-6 0-16,3 6 15,0 0 1,-83 103-16,6 4 16,3 8-1,12-14-15,26-42 16,12-20-16,13-13 16,2-14-1,6 0-15,3-12 16,3 0-1,-3 0-15,0 0 16,85-107 0,-31 27-16,-7 1 15,-11 10-15,-7 13 16,-8 12 0,-3-1-16,0 7 15,-4-6 1,1 14-16,-3 6 15,0 7-15,-3 5 16,3 18 0,5 11-1,13 28-15,17 35 16,1 14-16,-4 10 16,0-9-1,-14-27-15,-9-24 16,2-8-1,1-24-15,0-7 16</inkml:trace>
  <inkml:trace contextRef="#ctx0" brushRef="#br0" timeOffset="146770.429">14174 12378 0,'0'0'0,"-30"-33"16,19 27-1,2 0-15,3 0 16,0 0-16,6 4 15,0-1 1,6 0-16,6-3 16,14 0-1,19-6-15,11 6 16,-3 0-16,3 6 16,4 0-1</inkml:trace>
  <inkml:trace contextRef="#ctx0" brushRef="#br0" timeOffset="147281.299">14899 12203 0,'0'0'0,"0"0"16,0 0 0,0 0-16,0 0 15,0 0-15,0 0 16,0 0-1,0 0-15,0 0 16,0 0 0,0 0-16,56-9 15,-23 0 1,0 9-16,-7 0 16,-2 6-16,8 3 15,7 0 1</inkml:trace>
  <inkml:trace contextRef="#ctx0" brushRef="#br0" timeOffset="147681.891">15829 11869 0,'0'0'0,"0"0"0,0 0 15,0 0-15,0 0 16,-30-9 0,21 9-16,-6 6 15,-5 9 1,-10 23-16,-8 18 15,-4 15 1,4-3-16,8-9 16,1-2-16,-4-4 15,6-12 1,4-5-16,2-12 16,3-4-1,6-14-15,9 0 16,0-12-16,3 6 15</inkml:trace>
  <inkml:trace contextRef="#ctx0" brushRef="#br0" timeOffset="148005.96">15533 11854 0,'0'0'0,"0"0"15,0 0-15,0 0 16,0 0 0,35-39-16,-23 33 15,0 1-15,0 2 16,3 9 0,8 20-16,7 24 15,8 16 1,1-1-16,-4-3 15,-2-12 1,-3-8-16,-4-10 16,4-2-1,2-10-15,7 1 16,2-6-16</inkml:trace>
  <inkml:trace contextRef="#ctx0" brushRef="#br0" timeOffset="148507.184">15926 11712 0,'0'0'0,"0"0"0,0 0 15,30-3-15,-6 0 16,8-3 0,13 0-16,5 0 15,-9-3 1,-8 3-16,-9 0 16,-7 1-1,-5-1-15,-3 6 16,-3-6-16,0 6 15,0 6 1,-3 11-16,0 25 16,-3 32-1,-3 20-15,-12 16 16,-3-21-16,4-21 16,2-15-1,3-20-15,6-13 16,6 4-1,6-9-15,8 6 16,7-4 0,3-5-16,-3-6 15,-7-3 1,4-3-16,3-3 16</inkml:trace>
  <inkml:trace contextRef="#ctx0" brushRef="#br0" timeOffset="148906.791">16462 11727 0,'0'0'0,"0"0"16,0 0-16,0 0 15,0 0-15,0 0 16,0 0 0,27-39-16,20 13 15,15 5 1,-2-3-16,-10 3 16,-12 4-1,-5 5-15,-3 6 16</inkml:trace>
  <inkml:trace contextRef="#ctx0" brushRef="#br0" timeOffset="149146.884">16474 11975 0,'0'0'0,"0"0"16,0 0-16,0 0 15,0 0-15,0 0 16,42-26 0,26-4-16,32-8 15</inkml:trace>
  <inkml:trace contextRef="#ctx0" brushRef="#br0" timeOffset="153490.91">25494 10744 0,'0'0'0,"0"0"0,0 0 0,33-3 0,2 9 16,16-3-1,11 0-15,6-3 16,-6 0-16,-9 3 16,-5 9-1,-7 8-15</inkml:trace>
  <inkml:trace contextRef="#ctx0" brushRef="#br0" timeOffset="153754.715">25195 11241 0,'0'0'0,"6"-32"0,36 17 16,26-3-1,12 12-15,2 0 16,16 6-16,15-6 16,2-5-1,-5 2-15,-7 9 16,1 6-16</inkml:trace>
  <inkml:trace contextRef="#ctx0" brushRef="#br0" timeOffset="154438.962">26794 9389 0,'0'0'0,"0"0"15,0 0-15,0 0 16,23-33-16,-40 27 15,-16 6 1,-14 6-16,-1 0 16,4 0-1,11 0-15,10-3 16,8 0 0,3 0-16,6 0 15,0 0 1,3 14-16,0 22 15,-6 64 1,-2 87-16,-10 141 16,-9 42-16,4 24 15,-7-15 1,9-89-16,10-18 16,-4-36-1,9-37-15,15-54 16,15-33-16,-4-38 15,4-21 1,3-17-16,5-7 16,7-11-1,5-6-15,10-6 16,11-3-16,-3-6 16,-9-6-1,-14 0-15,-9 6 16,-4-6-1,1 0-15</inkml:trace>
  <inkml:trace contextRef="#ctx0" brushRef="#br0" timeOffset="155304.217">27152 9543 0,'0'0'0,"0"0"0,0 0 16,0 0-16,0-33 15,0 33 1,3-6-16,6-3 16,12-3-1,17 6-15,6-2 16,10-1-16,-10 6 15,-5 3 1,-7 3-16,-2 6 16,-12-1-1,-4 10-15,-5-3 16,-6 3 0,-6 2-16,-6 7 15,-8 3-15,-7 8 16,-6-5-1,4-10-15,-1-2 16,9-6 0,6-6-16,3-3 15,7-3-15,2 3 16,2-6 0,7 6-16,9 8 15,9-2 1,8 12-16,7-3 15,8 8 1,6 1-16,-5-1 16,-13 1-16,-20-6 15,-18-1 1,-21 7-16,-26 17 16,-30 27-1,-21 6-15,3-6 16,30-15-1,15-2-15</inkml:trace>
  <inkml:trace contextRef="#ctx0" brushRef="#br0" timeOffset="156137.232">27540 11303 0,'0'0'0,"0"0"0,0 0 16,26-44-16,-5 6 15,3-19 1,-3 7-16,-13 3 15,-8 5-15,-6 7 16,-5 2 0,-7 4-16,-3 8 15,-3 9 1,-2 6-16,-1 18 16,-8 9-1,-10 23-15,1 27 16,14-15-1,18-2-15,15-16 16,6-8-16,6-10 16,6-14-1,2-6-15,7-3 16,6-11 0,8-7-16,3 0 15,-8 3-15,-15 6 16,-10 4-1,-8 2-15,-6 6 16,0 0 0,-15 23-16,-14 40 15,-19 25 1,-5 19-16,6 38 16,5 24-16</inkml:trace>
  <inkml:trace contextRef="#ctx0" brushRef="#br0" timeOffset="156790.519">27510 12455 0,'0'0'0,"0"0"0,0 0 15,0 0 1,0 0-16,9-45 15,0 19 1,3-13-16,-3-11 16,-6 5-16,-9 7 15,-9-1 1,-15 13-16,-11 5 16,-21 9-1,-6 15-15,-1 9 16,7 21-1,12 8-15,12 18 16,17 6-16,18-14 16,9-7-1,12-11-15,17-7 16,15-8 0,1-12-16,2-12 15,12-18-15,-3-8 16,-11-1-1,-13 7-15,-17 14 16,-6 3 0,-7 6-16,-5 6 15,-3 6 1,-5 23-16,-16 39 16,-15 48-1,4 55-15,8 31 16</inkml:trace>
  <inkml:trace contextRef="#ctx0" brushRef="#br0" timeOffset="158345.335">28505 9797 0,'0'0'0,"0"0"0,-27-32 16,24 20 0,3 9-16,6-6 15,6 0 1,12-3-16,8 3 15,10 0-15,-1 3 16,1 9 0,2 6-16</inkml:trace>
  <inkml:trace contextRef="#ctx0" brushRef="#br0" timeOffset="158737.24">29162 9418 0,'0'0'0,"0"0"0,0 0 16,0 0-1,0 0-15,44-3 16,-20 18-1,3 9-15,-4 11 16,-8 13 0,-15 14-16,-12 21 15,-20 14 1,-30 4-16,-6-6 16,14-30-16,13-15 15,14-17 1,15-7-16,12-8 15,9 0 1,12-3-16,17-4 16,19-5-1,14 6-15,9 3 16</inkml:trace>
  <inkml:trace contextRef="#ctx0" brushRef="#br0" timeOffset="159607.982">28976 10907 0,'0'0'0,"0"0"15,0 0-15,0 0 16,0 0-16,0 0 16,-9-30-1,6 24-15,0 0 16,0-2-1,-3-4-15,3 6 16,0 0 0,0 0-16,0 0 15,0-3-15,0 9 16,-3-6 0,6 6-16,0 0 15,-62 39 1,6 5-16,-18 9 15,12-2 1,8-4-16,16-11 16,11-10-1,9-8-15,7-6 16,2-6-16,3 3 16,3-4-1,3 1-15,0-3 16,3 0-1,6 9-15,11-3 16,16 3-16,17-6 16,9 6-1,9-6-15,0-1 16,6 1 0,-6-3-16,-11-3 15,-10-3 1,-12 0-16,-11 3 15,-12 0 1,-3-3-16,-6 3 16,-3 0-16,-3 0 15,0 3 1</inkml:trace>
  <inkml:trace contextRef="#ctx0" brushRef="#br0" timeOffset="159888.378">29014 10889 0,'0'0'0,"0"0"0,-21-32 16,18 20-1,0 6-15,0 3 16,0 0-1,0 3-15,3 0 16,0 0 0,0 0-16,-38 100 15,20-17 1,-3 33-16,7 23 16,5-3-16</inkml:trace>
  <inkml:trace contextRef="#ctx0" brushRef="#br0" timeOffset="160543.957">27948 11028 0,'0'0'0,"0"0"15,0 0-15,0 0 16,0 0 0,45 0-16,-10-3 15,21 6 1,18 3-16</inkml:trace>
  <inkml:trace contextRef="#ctx0" brushRef="#br0" timeOffset="161208.075">28277 12416 0,'0'0'0,"0"0"15,0 0-15,0 0 16,-18-32 0,27 26-16,9 0 15,11 3 1,13-3-16,8 0 15,9 0 1,15 0-16,6 0 16</inkml:trace>
  <inkml:trace contextRef="#ctx0" brushRef="#br0" timeOffset="161591.083">29177 11996 0,'0'0'0,"0"0"15,0 0-15,0 0 16,0 0 0,0 0-16,-30 35 15,15-8 1,7 12-16,5-1 15,11 6-15,10 10 16,9-1 0,5 0-16,-2-2 15,-6-13 1,-10-5-16,-2-7 16,-6-8-16,-6 3 15,-3-4 1,-14 10-16,-22 12 15,-14-7 1,-1-8-16,16-4 16,11-8-16</inkml:trace>
  <inkml:trace contextRef="#ctx0" brushRef="#br0" timeOffset="161784.476">28993 12026 0,'0'0'0,"0"0"0,54-6 15,-1 0-15,0-3 16,-8-3 0,-13 0-16,-2-9 15,-1-2 1</inkml:trace>
  <inkml:trace contextRef="#ctx0" brushRef="#br0" timeOffset="162825.519">30405 9510 0,'0'0'0,"0"0"16,42-33-16,-1 19 16,13-4-1,-4 6-15,-6 12 16,-2 0-16,-4 6 16,-2 15-1,-10 2-15,-8 10 16,-9 5-1,-12 13-15,-12 20 16,-6 0 0,1-9-16,-1-3 15,-3-9 1,10-5-16,5-13 16,9-5-16,12-9 15,5 2 1,7-2-16,3-6 15,8 0 1,7 0-16</inkml:trace>
  <inkml:trace contextRef="#ctx0" brushRef="#br0" timeOffset="163619.267">30734 11005 0,'0'0'0,"0"0"16,0 0-16,-36 38 16,-26 6-1,-12 19-15,-3 11 16,12-1-16,27-19 16,14-19-1,18-17-15,9-9 16,6 3-1,15-9-15,14-3 16,15-3-16,10-3 16,-10 0-1,-12 0-15,-5 6 16</inkml:trace>
  <inkml:trace contextRef="#ctx0" brushRef="#br0" timeOffset="163821.135">30672 11040 0,'0'0'0,"0"0"16,0 0-1,9 41-15,-6 30 16,0 36-16,-9 47 15,-6 65 1,-3 35-16</inkml:trace>
  <inkml:trace contextRef="#ctx0" brushRef="#br0" timeOffset="164368.885">30423 12345 0,'0'0'0,"0"0"0,0 0 16,0 0-16,0 0 16,-30 27-1,25-1-15,2-2 16,3 9-1,8 11-15,13 12 16,21 9 0,14-2-16,-3-10 15,-2-3-15,-13-11 16,-8-13 0,-13 1-16,-8-9 15,-9-7 1,-15 7-16,-23 3 15,-24 6-15,-3-10 16,8-8 0,4-18-16,9-8 15,2-10 1,1-12-16</inkml:trace>
  <inkml:trace contextRef="#ctx0" brushRef="#br0" timeOffset="164521.119">30346 12443 0,'0'0'0,"30"3"16,17 0-1,18 3-15,-3-6 16,-11-6 0,-4 0-16,-3-9 15</inkml:trace>
  <inkml:trace contextRef="#ctx0" brushRef="#br0" timeOffset="164960.778">30473 11407 0,'0'0'0,"0"0"0,0 0 15,0 0-15,66 0 16,-13 0-1,12-3-15,0-12 16,0 0 0,-3 1-16</inkml:trace>
  <inkml:trace contextRef="#ctx0" brushRef="#br0" timeOffset="165969.299">31169 9622 0,'0'0'0,"0"0"0,0 0 16,0 0 0,44-11-16,-11 17 15,20 5-15,12 4 16,1 0-1,-7-6 1,-9-3-16,-11-3 16,-10-3-16,-8 6 15,-6-6 1,-3 0-16,-4 0 16,-2 6-16,-3-1 15,0 16 1,0 18-16,-3 32 15,-3 35 1,3 63-16,9 6 16,-6 11-1,3 39-15,3-9 16,-9 15-16,12-18 16,3-36-1,-1 22-15,1-37 16,-6-25-1,0 11-15,-6-9 16,-3-18-16,-6-11 16,-3-10-1,0-11-15,3-18 16,0-21 0,0-14-16,1-13 15,-1 1 1,-3-9-16,-9 0 15,-23 2 1,-57 28-16,-100 44 16,-63 32-16</inkml:trace>
  <inkml:trace contextRef="#ctx0" brushRef="#br0" timeOffset="172285.463">28579 13416 0,'0'0'0,"-45"21"0,22 6 0,-1 5 16,6 13-16,3-7 16,7-2-1,5-10-15,3-5 16,3 6-1,3-10-15,2 7 16,4-9 0,0 6-16,3-9 15,0-1-15,-1 1 16,1-6 0,0 0-16,0-3 15,3-3 1,-1 0-16,4-3 15,3 0 1,0-3-16,-4-3 16,1 3-16,-3 0 15,-3 1 1,-1-4-16,1 0 16,0-6-1,0 6-15,0 0 16,-4 0-1,-2-3-15,0 7 16,0-4 0,0 0-16,3 0 15,0-3-15,2 3 16,1-3 0,3-5-16,0 2 15,-3 3-15,-1 0 16,1 0-1,0 0-15,6-2 16,-1 5 0,4-3-16,3 0 15,2-6 1,-2 12-16,-6-2 16,-4 2-16,-2 0 15,0 6 1,3 6-16,0 0 15,5-1 1,1 4-16,0-3 16,-1 6-1,1 0-15,0 3 16,-1-3-16,1 8 16,0-2-1,2 9-15,1-1 16,0-2-1,-4-3-15,-2-4 16,-3 1 0,-6-3-16,-4-9 15,1 6-15,-3-6 16,0-3 0,0 0-16,0-3 15,6-3 1,3-6-16,0-3 15,-1-3 1,-2-3-16,0 7 16,0-7-1,-3-3-15,0 6 16,-1-2-16,4-4 16,6-3-1,3-2-15,8-4 16,1 3-1,0 10-15,-4 2 16,-2 3-16,0 9 16,-1-3-1,4 0-15,3 0 16,5-6 0,1 6-16,-4-2 15,1-4-15,-1 0 16,-2 6-1,-6 6-15,-1-6 16,1 6 0,3 0-16,8 6 15,10-6 1,8 0-16,15-12 16,0-9-1,21-11-15,8-24 16</inkml:trace>
  <inkml:trace contextRef="#ctx0" brushRef="#br0" timeOffset="178321.025">13546 13023 0,'0'0'0,"0"0"0,0 0 0,0 0 15,0 0-15,21-33 16,0 13 0,5-4-16,10-3 15,11 1-15,21-10 16,-2 12-1,-1 4-15,-6 11 16,-9 0 0,-2 6-16,8 6 15,9-3 1,3 0-16,0 3 16,-3-3-16,-6 0 15,-2 0 1,11 0-16,9-6 15,0-6 1,-9 6-16,-12 3 16,-3-3-1,-8 0-15,-4 3 16,-2 1-16,2-4 16,9 6-1,7-6-15,-4 6 16,0-6-1,-5 6-15,-4-3 16,-3 0 0,-2 0-16,-4 0 15,4 3-15,5 0 16,10 3 0,2-3-16,-3 0 15,0-3 1,-8 0-16,-4 0 15,-5 0 1,-4-3-16,-2 6 16,0 0-16,8-6 15,4 6 1,5-6-16,-3 0 16,-8 6-1,-7-3-15,-5 3 16,-6 0-16,-3 0 15,0 0 1,-4 0-16,-2 0 16,0 0-1,-3 0-15,0 0 16,0 0 0,-3 0-16,0 0 15,0 0-15,0 0 16,0 0-1,0 0-15,0 0 16,0 0 0,0 0-16,-1 0 15,1 0 1,0 0-16,0 0 16,0 0-16,0 0 15,0 0 1,0 0-16,-3 0 15,3 0 1,0 0-16</inkml:trace>
  <inkml:trace contextRef="#ctx0" brushRef="#br0" timeOffset="179833.261">13342 13100 0,'0'0'0,"0"0"0,-38 29 15,29-23-15,3-3 16,0-3-1,3-3-15,-3-9 16,3-17 0,-3-30-16,3-24 15,3-12-15,6-6 16,0-8 0,0 0-16,-3 20 15,9-6 1,3-3-16,2 1 15,1 2 1,3-3-16,0 13 16,2 11-1,-2 5-15,0 7 16,-4 3-16,1 6 16,0-6-1,-6 11-15,0 4 16,-6 17-1,-1 4-15,1 5 16,3 3 0,3 3-16,3 0 15,6-2-15,14-1 16,24-3 0,18 0-16,3 1 15,0 2 1,-3 3-16,39 0 15,8-3-15,-9 0 16,-2 4 0,41-7-16,-9 0 15,-21 9 1,15-3-16,0 12 16,-14 6-1,-19 9-15,22-3 16,-4-6-16,-14 0 15,-19 0 1,-8-6-16,9 0 16,-6 0-1,-21-6-15,-21 6 16,-11 0 0,-12 0-16,-7 0 15,-2 0-15,-3 0 16,-3 0-1,0 0-15,0 0 16,-3 0 0,0 0-16,0 0 15,0 0 1,0 0-16,0 6 16,0-6-16,0 9 15,3 2 1,-1 7-16,4 21 15,3 5 1,3 18-16,3-3 16,-3 6-1,-4-2-15,1-4 16,-3 18-16,0 23 16,0-5-1,0-9-15,-3-12 16,0-9-1,-1 0-15,1 15 16,-6 0-16,-3 3 16,0-15-1,1-15-15,-1-14 16,0-4 0,0-8-16,0-7 15,0-8 1,-3 6-16,-6-3 15,-12 0-15,-59 14 16,-79 24 0</inkml:trace>
  <inkml:trace contextRef="#ctx0" brushRef="#br0" timeOffset="184615.898">12575 9548 0,'0'0'0,"0"0"0,0 0 0,0 0 0,3 45 15,15-10-15,12 13 16,-1 14 0,-2-9-16,-6 12 15,-7 9-15,1 3 16,3 15-1,-3 9-15,0-13 16,-4 4 0,-2-6-16,-6 6 15,-15 29 1,-17 12-16,-13 0 16,-8-17-16,-18-7 15,-9-26 1,-3-18-16,-3-9 15,6-23 1,-9-12-16,-5-18 16,-7-6-16,-6-21 15,-5-17 1,-4-7-16,1-14 16,23-6-1,33-24-15,26-35 16,15-6-1,30-27-15,18-20 16,26-10 0,3 16-16,3-25 15,-3 48-15,-2 15 16,25-9 0,13 15-16,-12 26 15,-18 36 1,-21 30-16,-14 17 15,-9 15 1,-1 9-16,16 21 16,17 44-16,18 41 15,9 28 1</inkml:trace>
  <inkml:trace contextRef="#ctx0" brushRef="#br0" timeOffset="185236.011">9686 11374 0,'0'0'0,"0"0"0,0 0 16,0 0-16,0 0 15,42 0 1</inkml:trace>
  <inkml:trace contextRef="#ctx0" brushRef="#br0" timeOffset="185658.503">9372 11407 0,'0'0'0,"0"0"0,0 0 16,-12-33-16,12 28 16,0 5-1,0 0-15,0 0 16</inkml:trace>
  <inkml:trace contextRef="#ctx0" brushRef="#br0" timeOffset="190382.031">4950 7412 0,'0'0'0,"0"0"0,35 32 0,-17-20 0,-6-3 16,-6-3 0,6 3-16,-7-3 15,1 0 1,-6-3-16,6-3 15,0-6 1,53-27-16,95-112 16,154-130-1,24-101-15,35 45 16,35-22-16,-5 4 16</inkml:trace>
  <inkml:trace contextRef="#ctx0" brushRef="#br0" timeOffset="203196.308">26471 13529 0,'0'0'0,"0"0"0,0 0 0,0 0 0,0 0 16,0 0-16,0 0 15,0 0 1,0 0-16,0 0 16,0 0-16,-12-33 15,27 30 1,6-3-16,11 1 16,10-1-1,11 0-15,3 0 16,-2 6-16,5-6 15,6 6 1,9-6-16,6 0 16,9 0-1,-12-3-15,-12 3 16,-6 0 0,0 3-16,6 6 15,12-3-15,12-3 16,-6-2-1,0 2-15,0 0 16,9 3 0,11-3-16,-2-6 15,-9 3-15,-10 6 16,13 6 0,3 0-16,0-6 15,-10-6 1,-2 6-16,9 0 15,-3 6 1,-1-12-16,-14 6 16,-6-6-16,3 12 15,9-6 1,9 0-16,3-12 16,-6 3-1,-9 0-15,0 3 16,-1 3-1,10-3-15,0 0 16,-6 1-16,3 2 16,14-3-1,16-3-15,-7 0 16,-14 3 0,6 0-16,32 0 15,3-3 1,-20-3-16,14 7 15,6 10-15,6 4 16</inkml:trace>
  <inkml:trace contextRef="#ctx0" brushRef="#br0" timeOffset="205545.482">9757 13949 0,'0'0'0,"0"0"0,-29-12 16,17 6-16,0 0 15,0-2 1,-6-4-16,-5-6 15,-13-9 1,-5 1-16,5-1 16,1-2-1,5 8-15,6 3 16,7 3-16,5 3 16,0 1-1,6 11-15,0 11 16,6 46-1,0 102-15,24 155 16,5 83 0,-17-1-16,6-58 15,0-81-15,-6-85 16,-7-39 0,13-24-16,-12-17 15,6-24 1,-6-23-16,0-13 15,0-11 1,0-9-16,0 0 16,5-1-16,1-2 15,6 0 1,0 0-16,5-3 16,7 9-1,11-3-15,19 8 16</inkml:trace>
  <inkml:trace contextRef="#ctx0" brushRef="#br0" timeOffset="206980.049">10408 13789 0,'0'0'0,"0"0"16,0 0-16,0 0 15,0 0 1,0 0-16,60-6 15,-13 12-15,0 12 16,-5-3 0,-1 3-16,-11 2 15,-12 13 1,-18 2-16,-6 10 16,-18 2-1,-6-2-15,-5-7 16,-1-5-1,13-16-15,5-5 16,12-6-16,0-3 16,12 0-1,0-3-15,6 0 16,6 3 0,11 3-16,13 6 15,-7 5-15,1 4 16,-13 6-1,-11-6-15,-6-4 16,-18 19 0,-11 23-16,-19 24 15,-5 20 1</inkml:trace>
  <inkml:trace contextRef="#ctx0" brushRef="#br0" timeOffset="208346.004">10628 15373 0,'0'0'0,"0"0"15,17-51-15,13 1 16,5-15-16,-11-3 15,-6 3 1,-12 20-16,-6 13 16,-6 2-1,-6 9-15,-6 7 16,-11 11-16,-7 9 16,-23 23-1,0 22-15,5 8 16,19 0-1,17-12-15,24-14 16,6-7 0,12-5-16,-1-9 15,7-12-15,5 0 16,1-3 0,-1 3-16,-11 3 15,0 9 1,-1 14-16,-5 25 15,-12 32 1,0 5-16,6 10 16,6 6-16</inkml:trace>
  <inkml:trace contextRef="#ctx0" brushRef="#br0" timeOffset="208864.347">10941 16077 0,'0'0'0,"0"0"16,-29 0-16,17-3 16,-6-6-16,-12-6 15,1 9 1,-1 1-16,1 10 15,-7 7 1,7 15-16,-7 11 16,18 7-1,1-7-15,11-5 16,12-7 0,-1-8-16,13-6 15,0-6-15,0 0 16,5-3-1,1 3-15,0 6 16,-1 14 0,-5 13-16,-6 5 15,-6 12-15,0 9 16</inkml:trace>
  <inkml:trace contextRef="#ctx0" brushRef="#br0" timeOffset="211658.936">11752 14402 0,'0'0'0,"0"0"0,0 0 0,0 0 15,36 12-15,-9-6 16,5-3 0,10 3-16,8-6 15,6 0-15</inkml:trace>
  <inkml:trace contextRef="#ctx0" brushRef="#br0" timeOffset="212077.265">12478 13917 0,'0'0'0,"0"0"0,0 0 16,0 0-16,0 0 16,0 0-1,35-12-15,-5 32 16,8 10-16,4 23 16,-7-2-1,-8-1-15,-12 3 16,-12-8-1,-12-1-15,-12 6 16,-9 15 0,1-8-16,5-13 15,9-11-15,9-10 16,6-5 0,9-3-16,9 0 15,15-4 1,14 1-16,15 3 15,15 3 1,6 8-16</inkml:trace>
  <inkml:trace contextRef="#ctx0" brushRef="#br0" timeOffset="212385.18">11853 15467 0,'0'0'0,"0"0"0,-32-6 16,26 6-1,6 0-15,0 0 16,0 0 0,0 0-16,71-3 15,-6-5-15,24-4 16,14 0 0</inkml:trace>
  <inkml:trace contextRef="#ctx0" brushRef="#br0" timeOffset="212695.598">12774 15148 0,'0'0'0,"0"0"16,0 0-1,0 0-15,0 0 16,0 0-16,-42-3 16,7 21-1,-21 29-15,-21 12 16,6-6-1,20-2-15,22-10 16,17-11-16,15 2 16,17 1-1,13 2-15,14-8 16,7-9 0,5-15-16,3-3 15,6-9 1,9-21-16,-21 4 15,-17-4 1</inkml:trace>
  <inkml:trace contextRef="#ctx0" brushRef="#br0" timeOffset="212860.939">12880 15189 0,'0'0'0,"0"0"16,0 0-16,0 0 15,3 77 1,-15 41-16,-11 69 16,11-10-1,6-20-15</inkml:trace>
  <inkml:trace contextRef="#ctx0" brushRef="#br0" timeOffset="213195.093">11578 16426 0,'0'0'0,"0"0"0,0 0 16,59 15-1,0-3-15,21-6 16,9-18-1,23-9-15,16-14 16</inkml:trace>
  <inkml:trace contextRef="#ctx0" brushRef="#br0" timeOffset="213528.904">12561 16059 0,'0'0'0,"0"0"15,0 0-15,-6 36 16,6-16 0,0 13-16,3 5 15,3 7 1,5-1-16,4 7 16,3-7-1,3 6-15,-4-2 16,-5-7-16,-3-5 15,-6-7 1,-6-2-16,-9 5 16,-8 4-1,-7-4-15,-6-5 16,-14-6 0,9-18-16,2-15 15,-2-15-15</inkml:trace>
  <inkml:trace contextRef="#ctx0" brushRef="#br0" timeOffset="213656.702">12549 16127 0,'0'0'0,"0"0"0,32 21 16,1-9-16,23-6 15,21 0 1</inkml:trace>
  <inkml:trace contextRef="#ctx0" brushRef="#br0" timeOffset="214344.2">14168 13994 0,'0'0'0,"0"0"0,0 0 15,0 0 1,-3-33-16,12 21 16,12-6-1,17-8-15,7 11 16,5-3 0,-3 12-16,-2 6 15,2 15 1,-3 9-16,-14 20 15,-15 15-15,-18 3 16,-18 10 0,-8 4-16,-7 4 15,-2-15-15,8-14 16,12-16 0,9-11-16,9-9 15,6 0 1,6-1-16,6-2 15,11-3 1,10-3-16,11-6 16,6 0-16</inkml:trace>
  <inkml:trace contextRef="#ctx0" brushRef="#br0" timeOffset="214727.511">14411 15056 0,'0'0'0,"0"0"16,0 0-16,-54 12 15,4 11 1,-6 4-16,-3 12 15,5-1 1,4 6-16,6-5 16,-7 11-16,10-5 15,11-13 1,18-5-16,15-4 16,12-2-1,18 0-15,23-3 16,21-6-16,6-1 15,-9-11 1,-6-11-16,0-7 16,-9-9-1,-5-2-15</inkml:trace>
  <inkml:trace contextRef="#ctx0" brushRef="#br0" timeOffset="-214585.753">14402 15163 0,'0'0'0,"0"0"15,0 0-15,-6 65 16,-15 23 0,-8 40-16,-7 26 15,1-9 1</inkml:trace>
  <inkml:trace contextRef="#ctx0" brushRef="#br0" timeOffset="-214119.518">14313 16237 0,'0'0'0,"0"0"0,0 0 16,-32 21-16,14-4 15,0 4-15,6-3 16,9 8 0,12-2-16,15 15 15,14-1 1,1 0-16,-1 1 16,-8-7-1,-9-8-15,-7-6 16,-8-3-16,-6 0 15,-12 2 1,-20 7-16,-24 9 16,-7-7-1,22-14-15,14-12 16</inkml:trace>
  <inkml:trace contextRef="#ctx0" brushRef="#br0" timeOffset="-213986.657">14221 16186 0,'0'0'0,"0"0"0,0 0 15,65 12-15,-5-18 16,52-53 0,42-68-16</inkml:trace>
  <inkml:trace contextRef="#ctx0" brushRef="#br0" timeOffset="-213485.525">15992 13911 0,'0'0'0,"0"0"15,0 0-15,-33-18 16,3 36-1,-20 38-15,-12 36 16,20 8 0,28-23-16,17-15 15,14-14-15,4-19 16,6-14 0,-1-15-16,7-6 15,8-20 1,7-25-16,-1-32 15,-20 1 1,-18 5-16,-12 14 16,-12 16-1,-9 9-15,-8 17 16,-25 30-16,-31 41 16</inkml:trace>
  <inkml:trace contextRef="#ctx0" brushRef="#br0" timeOffset="-213035.825">15855 15308 0,'0'0'0,"0"0"0,0 0 16,21-45-16,-18 16 16,-6 8-16,-6-3 15,-9 9 1,-2 12-16,-19 15 16,-11 24-1,-6 23-15,14 12 16,19 18-1,17-18-15,20-15 16,16-18-16,14-11 16,-2-21-1,5-15-15,12-29 16,-2-13 0,-16 1-16,-17 6 15,-15 14 1,-9 3-16,-9 10 15,-6 2-15,-3 9 16,-11 6 0,-19 18-16</inkml:trace>
  <inkml:trace contextRef="#ctx0" brushRef="#br0" timeOffset="-212586.843">15935 16358 0,'0'0'0,"0"0"0,0 0 15,-23-47-15,14 17 16,-6 7-1,-6 2-15,-5 9 16,-4 12 0,-8 12-16,-10 26 15,4 13-15,14 5 16,15 3 0,15-9-16,15-5 15,12-13 1,8-8-16,-2-18 15,5-18 1,7-12-16,2-8 16,-8-13-1,-10 1-15,-14 11 16,-15 4-16,-9-1 16,-15 7-1,-20 5-15,-21 6 16</inkml:trace>
  <inkml:trace contextRef="#ctx0" brushRef="#br0" timeOffset="-211936.555">16459 13994 0,'0'0'0,"0"0"16,0 0-16,0 0 15,-3 26 1,12-8-16,9 3 16,9 2-1,5-5-15,4-3 16,-4 0-1,-5-3-15,-3-1 16,-7 4 0,-2 3-16,0 3 15,0 8-15,6 42 16,2 68 0,1 30-16,-3 74 15,-4-7 1,1-8-16,6-29 15,2-40 1,4-11-16,-3 3 16,-7-23-16,-2-31 15,-3-20 1,0-18-16,-6-11 16,-6-13-1,-9-5-15,-21 8 16,-71 16-16,-76 2 15</inkml:trace>
  <inkml:trace contextRef="#ctx0" brushRef="#br0" timeOffset="-208919.855">17626 15189 0,'0'0'0,"0"0"0,0 0 0,0 0 15,0 0-15,0 0 16,29-12 0,28 6-16,28-14 15,16 8-15,0-9 16,-24 6-1,-3 1-15,-3-7 16,-3 3 0</inkml:trace>
  <inkml:trace contextRef="#ctx0" brushRef="#br0" timeOffset="-208669.56">17712 15438 0,'0'0'0,"0"0"0,0 0 16,0 0-16,0 0 16,0 0-1,62-6-15,-15 3 16,15 3-1,21-9-15,15-6 16,5 3 0</inkml:trace>
  <inkml:trace contextRef="#ctx0" brushRef="#br0" timeOffset="-207788.361">17916 14710 0,'0'0'0,"0"0"0,0 0 16,0 0-1,0 0-15,0 0 16,0 0 0,0 0-16,68 68 15,6-27-15,-3 4 16,3-1 0,-3 0-16,-9-5 15,0-7 1,-5-2-16,-10-9 15,-9 5-15,-5-8 16,-6 3 0,-7-9-16,-5 0 15,-6-4 1,0 1-16,-6 0 16,-12 3-1,-24 15-15,-32 17 16,-21 24-16,-5 9 15,14-18 1,32-14-16,19-7 16</inkml:trace>
  <inkml:trace contextRef="#ctx0" brushRef="#br0" timeOffset="-206470.939">19944 13970 0,'0'0'0,"0"0"0,0 0 16,0 0-1,0 0-15,0 0 16,-18-36 0,6 27-16,-9 1 15,-11 2-15,-10 6 16,-14 6-1,-6 2-15,3-2 16,11 0 0,10-3-16,8 0 15,7-3-15,5 6 16,3 6 0,3 9-16,3 17 15,6 39 1,6 83-16,0 86 15,0 76 1,-9-41-16,-3-26 16,-5-36-1,-1-53-15,6-13 16,0-19-16,9-46 16,3-25-1,0-22-15,3-11 16,0-10-1,0 1-15,3-6 16,5-6-16,4 2 16,6 1-1,5-3-15,4-3 16,-6 0 0,-1 0-16,1 3 15,-3-6 1,-4 0-16,1 0 15,-3 3-15,0-3 16,-4-3 0,1 6-16,-6-6 15,0 5 1,-3-5-16,0 6 16,0-6-1,-3 0-15,0 0 16,0 0-1,0 0-15,-1 0 16,1 0-16,0 0 16,0 0-1,0 0-15,0 0 16,0 0 0,0 0-16,0 0 15,0 0-15</inkml:trace>
  <inkml:trace contextRef="#ctx0" brushRef="#br0" timeOffset="-205188.175">20299 13949 0,'0'0'0,"0"0"0,0 0 16,0 0-16,0 0 16,0 0-1,0 0-15,32-32 16,1 26-1,8 6-15,1-6 16,-4 12-16,-8-6 16,-6 6-1,-10 5-15,-8 1 16,-6-3 0,0-9-16,0 0 15,-32 39-15,14-28 16,3-2-1,0-3-15,1 0 16,-1-6 0,6 6-16,0 0 15,3 0 1,3 3-16,6 0 16,9 0-1,9 11-15,11 4 16,4 3-16,-4-1 15,-5-2 1,-6 3-16,-9-4 16,-7-2-1,-7-3-15,-16 8 16,-21 10-16,-14 5 16,-12 4-1,0-4-15,6-8 16,8-4-1,7-5-15</inkml:trace>
  <inkml:trace contextRef="#ctx0" brushRef="#br0" timeOffset="-204421.639">20468 15213 0,'0'0'0,"0"0"15,0 0-15,-3-50 16,9 11 0,-1-5-16,-5-1 15,-3 7 1,-8 8-16,-7 1 16,-12 5-1,-5 12-15,-1 9 16,1 9-16,-13 15 15,1 20 1,11 12-16,22-5 16,14-10-1,9 4-15,8-13 16,10-5-16,0-9 16,2-9-1,-2-6-15,-1-6 16,1 0-1,0-3-15,-4-3 16,-2 3-16,-3 3 16,-3 3-1,0 3-15,-1 6 16,4 6 0,-3 24-16,-9 11 15,-6 27 1,-3 24-16,0-15 15,0-7-15</inkml:trace>
  <inkml:trace contextRef="#ctx0" brushRef="#br0" timeOffset="-203518.37">21447 14180 0,'0'0'0,"0"0"0,0 0 16,-23-33-1,17 25-15,0-7 16,-3 0 0,3 0-16,-3 3 15,0 0 1,-2 7-16,-4-4 16,-3 6-16,0 3 15,0 3 1,-2 6-16,-1 2 15,0 13-15,3 6 16,4 5 0,8-2-16,9 5 15,9-5 1,8-1-16,10 1 16,5-15-1,7-7-15,-1-11 16,4-11-1,-1-7-15,-5-15 16,-10 1-16,-11 5 16,-6-2-1,-6-4-15,-6 6 16,-3 1 0,-3-4-16,-3-2 15,0 11-15,-3-3 16,0 12-1,1-2-15,2 8 16,6 6 0,3 0-16,0 0 15</inkml:trace>
  <inkml:trace contextRef="#ctx0" brushRef="#br0" timeOffset="-203098.446">22267 14020 0,'0'0'0,"0"0"0,0 0 15,0 0 1,0 0-16,0 0 16,0 0-1,-5-26-15,-16 26 16,-6 5-1,-8 7-15,-7 9 16,7 12 0,8 11-16,15-6 15,12-5-15,9 0 16,9-10 0,8-5-16,10-9 15,8-12 1,16-12-16,-4-9 15,-15-5-15,-14 5 16,-12-2 0,-12 8-16,-6-3 15,-3 6 1,-3-3-16,0 13 16,6 5-1,3 0-15</inkml:trace>
  <inkml:trace contextRef="#ctx0" brushRef="#br0" timeOffset="-202604.665">23286 14284 0,'0'0'0,"0"0"16,-36 17-16,21 16 16,7 8-1,11 1-15,8-1 16,22-5-16,17-13 16,7-14-1,2-24-15,9-11 16,0-13-1,-18-5-15,-17 0 16,-18 5-16,-12 12 16,-12-2-1,-15 2-15,-20 4 16,-30 8 0,-30 9-16</inkml:trace>
  <inkml:trace contextRef="#ctx0" brushRef="#br0" timeOffset="-202430.705">21625 15405 0,'0'0'0,"0"0"0,0 0 16</inkml:trace>
  <inkml:trace contextRef="#ctx0" brushRef="#br0" timeOffset="-201970.539">21530 14920 0,'0'0'0,"0"0"0,0 0 16,-32-6 0,20 6-16,-3 0 15,0 6 1,-2 0-16,-1 6 16,-3 8-16,3 7 15,4 14 1,5-2-16,9-7 15,9 4 1,23-1-16,15-2 16,4-9-1,-4-15-15,-5-4 16,-4-10-16,1-1 16,2-15-1,-8-9-15,-10-2 16,-14-1-1,-9 10-15,-9-7 16,-6 6-16,-2 4 16,-4 2-1,-3 6-15,1 9 16,5 3 0,6 9-16,9 3 15</inkml:trace>
  <inkml:trace contextRef="#ctx0" brushRef="#br0" timeOffset="-199438.422">22575 14952 0,'0'0'0,"0"0"0,0 0 16,0 0-16,0 0 15,0 0 1,0 0-16,-47 6 15,6 45 1,-1 14-16,15 3 16,16-15-1,14-9-15,8-5 16,7-9-16,6-10 16,2-5-1,1-12-15,3-9 16,5-12-1,7-11-15,-4-19 16,-5-8-16,-16 3 16,-14 8-1,-8 10-15,-10 5 16,-12 1 0,-5 17-16,-7 3 15,6 12-15,10 9 16,5 15-1</inkml:trace>
  <inkml:trace contextRef="#ctx0" brushRef="#br0" timeOffset="-199088.805">23348 14914 0,'0'0'0,"0"0"0,0 0 15,0 0 1,-9 32-16,-6 19 16,0 26-1,10 0-15,13-3 16,10-21-16,6-15 16,5-11-1,1-21-15,-3-6 16,5-21-1,7-17-15,8-33 16,-8-9 0,-16 15-16,-14 26 15,-9 13 1,-9 8-16,-8 6 16,-22 12-16,-32 24 15,-36 26 1</inkml:trace>
  <inkml:trace contextRef="#ctx0" brushRef="#br0" timeOffset="-198305.544">20438 15905 0,'0'0'0,"0"0"0,0 0 16,0 0-16,0 0 16,0 0-1,0 0-15,0 0 16,0 0-1,0 0-15,0 0 16,-33 0 0,10 33-16,-4 23 15,6 6-15,15-8 16,9-10 0,9 0-16,6-5 15,15-13 1,11-14-16,0-12 15,4-12-15,14-32 16,0-33 0,-15 0-16,-20 12 15,-18 18 1,-12 11-16,-6 10 16,-6 5-1,-5 6-15,-7 6 16,-3 18-16,7 6 15,5 6 1</inkml:trace>
  <inkml:trace contextRef="#ctx0" brushRef="#br0" timeOffset="-197644.344">21092 16166 0,'0'0'0,"0"0"0,0 0 0,0 0 15,0 0 1,0 0-16,0 0 16,0 0-1,0 0-15,0 0 16,0 0-1,39 0-15,-1-6 16,4 0 0,-4 6-16,-2-3 15,-10 3-15,-8 0 16,-3 0 0,-6 0-16,0 0 15,-3 0 1,-1 0-16,-2 0 15,0 0 1,0 0-16,0 0 16,0 0-16,0 0 15,0 0 1,0 0-16,-3 0 16,0 0-1,0 0-15,0 0 16,0 0-16,0 0 15,0 0 1,0 0-16,0-3 16,0 0-1,3-3-15</inkml:trace>
  <inkml:trace contextRef="#ctx0" brushRef="#br0" timeOffset="-197239.429">21708 15784 0,'0'0'0,"0"0"0,0 0 16,0 0 0,0 0-16,0 0 15,0 0-15,0 0 16,0 0-1,0 0-15,0 0 16,0 0 0,0 0-16,-24 38 15,21 33-15,6 21 16,9 21 0,9 5-1</inkml:trace>
  <inkml:trace contextRef="#ctx0" brushRef="#br0" timeOffset="-196655.574">22578 15834 0,'0'0'0,"0"0"0,0 0 16,0 0-1,0 0-15,12 39 16,-3 11-1,0 21-15,-3 12 16,-3 18 0,-3 2-16</inkml:trace>
  <inkml:trace contextRef="#ctx0" brushRef="#br0" timeOffset="-196054.44">23685 15695 0,'0'0'0,"0"0"0,0 0 15,-38 0-15,11 6 16,-5 6 0,-10 15-16,1 17 15,8 12-15,13 15 16,14-9 0,17-2-16,10-4 15,3-24 1,3-5-16,-4-21 15,4-6 1,5-21-16,13-23 16,-7-1-1,-8-5-15,-12 9 16,-12 11-16,-6 9 16,-3-2-1,-9 5-15,-6-3 16,-3 9-1,-2-2-15</inkml:trace>
  <inkml:trace contextRef="#ctx0" brushRef="#br0" timeOffset="-195414.942">24035 14091 0,'0'0'0,"0"0"0,0 0 16,0 0-16,0 0 16,0 0-1,0 0-15,35 24 16,4-12-1,20 0-15,9-4 16,-9 4 0,-17-6-16,-13 0 15,-8 0-15,-6-3 16,-3 9 0,-3 3-16,-1 8 15,1 34 1,3 58-16,-3 45 15,-15 59 1,9 15-16,-3-36 16,6-6-16,12-44 15,-6-29 1,-4-28-16,-2-2 16,-6-3-1,-6-18-15,-8-6 16,-16-15-1,-56 10-15,-71-19 16,-50-11 0</inkml:trace>
  <inkml:trace contextRef="#ctx0" brushRef="#br0" timeOffset="-193005.822">25219 15349 0,'0'0'0,"0"0"0,0 0 0,-36-39 15,19 31-15,-1-4 16,0 0 0,3 3-16,6 3 15,3 3-15,6 0 16,3 3 0,12 0-16,36 0 15,26 0 1,11 0-16,4 0 15,-3-3 1,-6 0-16,-18-3 16,-27 6-16,-23 0 15,-12 0 1</inkml:trace>
  <inkml:trace contextRef="#ctx0" brushRef="#br0" timeOffset="-192833.465">25456 15065 0,'0'0'0,"0"0"16,0 0-16,0 0 16,0 0-1,0 0-15,47 41 16,-17 4 0,-4 17-16,-11 3 15,-18 39 1,-21 35-16</inkml:trace>
  <inkml:trace contextRef="#ctx0" brushRef="#br0" timeOffset="-191606.596">25331 14952 0,'0'0'16,"0"0"-16,0 0 15,0 0-15,0 0 16,15-38-16,-9 26 16,-3 0-1,-3 3-15,-3-2 16,-3 8 0,3 0-16,0 3 15,3 0 1,0 0-16,0 0 15,39 17-15,-1 1 16,21 15 0,7-1-16,5 1 15,-3-4 1,-6-2-16,-12-6 16,-14 2-1,-13-8-15,-8-3 16,-9-3-16,-15 3 15,-23 11 1,-25 19-16,-8 5 16,9-2-1,12-7-15,5 1 16,21-1 0,12-2-16</inkml:trace>
  <inkml:trace contextRef="#ctx0" brushRef="#br0" timeOffset="-190940.868">26572 14772 0,'0'0'0,"0"0"15,0 0-15,0 0 16,15-33-16,5-5 15,7 2 1,3 10-16,2 14 16,7 24-1,14 32-15,18 39 16,12 47 0,-3 3-16,-9-23 15,-9-27 1,-15-27-16,-14-24 15,-12-8-15,-10-15 16,-5-9 0,-3-12-16,-3-17 15,0-34 1,0-25-16,3-10 16,3-3-1,-6 19-15,0 16 16,0 16-16,-3 18 15,0 8 1,-3 12-16,-3 12 16,9 0-1,-77 80-15,9 35 16,0 19 0,9-25-16,9-17 15,-4-15-15,10-21 16,14-18-1,10-8 1</inkml:trace>
  <inkml:trace contextRef="#ctx0" brushRef="#br0" timeOffset="-190763.204">27297 15171 0,'0'0'0,"0"0"16,18 42-16,-9-10 16,-6 7-1,-12-1-15,-12 7 16</inkml:trace>
  <inkml:trace contextRef="#ctx0" brushRef="#br0" timeOffset="-190003.486">27738 14946 0,'0'0'0,"0"0"16,0 0-16,0 0 15,0 0 1,0 0-16,0 0 16,0 0-16,0 0 15,0 0 1,0 0-16,30-11 16,-27 11-1,0 0-15,0 0 16,0 0-1,-1 0-15,1 0 16,0 0-16,0 0 16,0 0-1,-3 3-15,0 0 16</inkml:trace>
  <inkml:trace contextRef="#ctx0" brushRef="#br0" timeOffset="-189223.752">25983 14748 0,'0'0'0,"0"0"0,0 0 16,0 0 0,0 0-16,0 0 15,0 0 1,53-26-16,6 20 15,9 6 1,-9 11-16,-8 4 16,-13 9-1,-11 3-15,-12-4 16,-15 4-16,-12 5 16,-12 13-1,-11 5-15,-4-5 16,4-10-1,11-17-15,9 0 16,6-10-16,6-2 16,6-6-1,-3 0-15,0 0 16,62-9 0,-26 9-16,5 6 15,1 9 1,-7 6-16,-8 3 15,-9-1-15,-12-2 16,-9 12 0,-15 5-16,-23 21 15,-13 3 1,4 6-16,20-14 16,15-16-16</inkml:trace>
  <inkml:trace contextRef="#ctx0" brushRef="#br0" timeOffset="-188857.882">27617 15228 0,'0'0'0,"0"0"16,0 0-16,0 0 16,6 50-16,0 0 15,-1 9 1,1 12-16,-6 3 16,-6-3-1</inkml:trace>
  <inkml:trace contextRef="#ctx0" brushRef="#br0" timeOffset="-188322.602">27907 14991 0,'0'0'0,"0"0"15,0 0-15,-6-33 16,3 27-16,0 0 16,0 1-1,3 2-15,3 0 16,3 0-1,15 0-15,20 0 16,30-3-16,12 0 16,-6 0-1,-6 6 1,-12 0-16,-8 0 16,-16 0-16,-14 0 15,-12 0 1,-6 6-16</inkml:trace>
  <inkml:trace contextRef="#ctx0" brushRef="#br0" timeOffset="-188057.103">27874 15151 0,'0'0'0,"0"0"0,0 0 15,0 0 1,0 0-16,0 0 16,0 0-1,0 0-15,54-15 16,2 18 0,27 3-16,0-3 15,2-9 1,13-18-16,0 0 15,-1-8-15</inkml:trace>
  <inkml:trace contextRef="#ctx0" brushRef="#br0" timeOffset="-187622.915">29141 14807 0,'0'0'0,"0"0"16,0 0-16,-35 0 16,14 12-1,0 6-15,1 12 16,2 23-1,6 18-15,12-9 16,15 3 0,20 3-16,22-15 15,-1-20-15,-6-15 16,-5-15 0,-4-12-16,0-6 15,4-15 1,-4-14-16,-11-9 15,-15-9-15,-15 11 16,-15-2 0,-30-15-16,-79 9 15,-74 47 1,-72 42-16</inkml:trace>
  <inkml:trace contextRef="#ctx0" brushRef="#br0" timeOffset="-184126.445">25684 16568 0,'0'0'0,"-24"-26"0,12 14 15,0 0-15,3 6 16,1-3 0,2 3-16,3 0 15,3 6 1,3-6-16,3 6 15,8-6 1,13 6-16,11-5 16,1 2-16,-4 0 15,4 3 1,-1 3 0</inkml:trace>
  <inkml:trace contextRef="#ctx0" brushRef="#br0" timeOffset="-183524.749">26527 16204 0,'0'0'0,"0"0"0,0 0 16,0 0-16,0 0 16,0 0-1,24-38-15,-24 32 16,0-3-1,-6 0-15,-6 3 16,-8 6 0,-19 12-16,-20 12 15,-9 14-15,6 21 16,8 3 0,22 10-16,14 4 15,15-7 1,21-10-16,20-3 15,13-12 1,2-17-16,3-21 16,12-18-16</inkml:trace>
  <inkml:trace contextRef="#ctx0" brushRef="#br0" timeOffset="-182508.448">25805 16260 0,'0'0'0,"0"0"0,0 0 16,0 0 0,0 0-16,0 0 15,3-32-15,9 23 16,6 0-1,11 3-15,13 0 16,-1 0 0,3 12-16,1 0 15,-1 12 1,-5 3-16,-10 5 16,-8 7-16,-9-4 15,-9 4 1,-9 11-16,-12 27 15,-11 12 1,-10 0-16,-5 12 16,-1-12-1,1-12-15</inkml:trace>
  <inkml:trace contextRef="#ctx0" brushRef="#br0" timeOffset="-182006.911">26616 16645 0,'0'0'0,"0"0"0,0 0 15,0 0-15,33 0 16,-10 0-16,10 0 15,8 6 1,4 6-16,-4 3 16,-8-3-1,-10 5-15,-11-2 16,-9 6 0,-6 3-16,-9 8 15,-5 7-15,-1 2 16,6-14-1,6-7-15,6 1 16,9-9 0,6 0-16,9-6 15,29-18 1,33-15-16</inkml:trace>
  <inkml:trace contextRef="#ctx0" brushRef="#br0" timeOffset="-181458.632">27173 16485 0,'0'0'0,"0"0"0,0 0 16,0 0-1,0 0-15,0 0 16,0 0-16,0 0 15,29-8 1,7 2-16,11 3 16,12-3-1,1-3-15,-4 3 16,-9 6 0,-8 0-16,-7-6 15,-5 0-15</inkml:trace>
  <inkml:trace contextRef="#ctx0" brushRef="#br0" timeOffset="-181191.792">27341 16198 0,'0'0'0,"0"0"16,0 0-16,0 0 16,0 0-1,21 39-15,-18 20 16,-6 53-1,-3 69-15</inkml:trace>
  <inkml:trace contextRef="#ctx0" brushRef="#br0" timeOffset="-180725.484">27806 16237 0,'0'0'0,"0"0"0,0 0 16,0 0-16,18-45 16,-3 34-1,3 2-15,5 9 16,16 20-1,20 25-15,18 32 16,-12 0 0,-12-3-16,-14-15 15,-13-15-15,-8-11 16,-12-12 0,-3-13-16,-3-5 15</inkml:trace>
  <inkml:trace contextRef="#ctx0" brushRef="#br0" timeOffset="-180539.885">28315 16136 0,'0'0'0,"0"0"16,0 0-16,0 0 16,0 0-1,0 0-15,-38 24 16,-39 65-1,-24 44-15,1 27 16,14-12-16,9-12 16</inkml:trace>
  <inkml:trace contextRef="#ctx0" brushRef="#br0" timeOffset="-180024.629">28511 16509 0,'0'0'0,"0"0"0,0 0 15,0 0 1,0 0-16,0 0 15,0 0 1,0 0-16,50 3 16,-11 3-1,5 12-15,-6 2 16,-5 4 0,-6-3-16,-13 8 15,-5-2-15,-9-6 16,-9 2-1,-2-2-15,-1 0 16,3-6 0,3-6-16,6 2 15,6-2-15,3 0 16,0 0 0,2 6-16,1 0 15,0-1 1,-9 1-16,-12 3 15,-38 20 1,-33 7-16,-6 5 16,0-5-16</inkml:trace>
  <inkml:trace contextRef="#ctx0" brushRef="#br0" timeOffset="-179556.859">28952 16305 0,'0'0'0,"0"0"15,0 0-15,56-3 16,0 0-16,15 0 16,0 0-1,0-3-15,1 6 16,-7-6-1,-9 6-15,-6-6 16</inkml:trace>
  <inkml:trace contextRef="#ctx0" brushRef="#br0" timeOffset="-179241.934">28952 16491 0,'0'0'0,"0"0"15,0 0-15,0 0 16,0 0-16,0 0 15,0 0 1,41-12-16,1 12 16,17 0-1,12-2-15,12-7 16,12-6 0</inkml:trace>
  <inkml:trace contextRef="#ctx0" brushRef="#br0" timeOffset="-178541.806">30062 16006 0,'0'0'0,"0"0"15,0 0 1,0 0-16,0 0 15,0 0-15,-30-12 16,-2 39 0,-13 20-16,1 12 15,8 6 1,13-2-16,11-13 16,12-9-1,6 1-15,12 2 16,8 3-16,13-8 15,5-4 1,3-14-16,-2-12 16,-1-9-1,4-15-15,-1-3 16,-6-14 0,-2-9-16,-9-10 15,-16 1-15,-11 0 16,-20-21-1,-72-24-15,-113 33 16,-73 32 0</inkml:trace>
  <inkml:trace contextRef="#ctx0" brushRef="#br0" timeOffset="-174760.294">1308 14488 0,'0'0'0,"-41"-30"0,23 12 0,0 1 0,1 5 15,5-3 1,6 0-16,6 0 15,6-5 1,12-7-16,17 0 16,13 10-1,-7 11-15,6 24 16,-5 14-16,5 66 16,-11 20-1,-19-5-15,1-22 16,-6-8-1,-6 3-15,6-15 16,-6-15 0,6-5-16,11-19 15,1-8-15</inkml:trace>
  <inkml:trace contextRef="#ctx0" brushRef="#br0" timeOffset="-174525.526">2007 14319 0,'0'0'0,"0"0"0,0 0 16,0 0-16,0 0 16,-41 6-1,-13 21-15,-52 76 16,-19 42-1,7 9-15,35-27 16,36-26-16,29-57 16,18-20-1</inkml:trace>
  <inkml:trace contextRef="#ctx0" brushRef="#br0" timeOffset="-174060.725">2291 14594 0,'0'0'0,"0"0"0,0 0 16,0 0-16,0 0 16,0 0-1,0 0-15,0 0 16,54-12 0,-25 18-16,7 0 15,-1 6 1,1 0-16,-1-6 15,1-6 1</inkml:trace>
  <inkml:trace contextRef="#ctx0" brushRef="#br0" timeOffset="-173839.992">2315 14760 0,'0'0'0,"0"0"16,0 0-16,0 0 15,0 0 1,0 0-16,0 0 16,0 0-1,35 21-15,7-9 16,11-1 0,24-8-16,42-17 15,29-10-15</inkml:trace>
  <inkml:trace contextRef="#ctx0" brushRef="#br0" timeOffset="-173393.524">3404 14275 0,'0'0'0,"0"0"16,0 0-1,0 0-15,-35-6 16,17 0-16,6 0 16,0-3-1,1 3-15,5 0 16,6 0-1,0 6-15,0 0 16,0 0-16,0 0 16,0 0-1,71-23-15,-42 67 16,7 63 0,-1 32-16,1-15 15,-7-29 1,-5-24-16,6-9 15,-7-18 1,-5-11-16,6-15 16,-12-16-16,5-7 15</inkml:trace>
  <inkml:trace contextRef="#ctx0" brushRef="#br0" timeOffset="-173143.878">3914 14162 0,'0'0'0,"0"0"16,0 0 0,0 0-16,0 0 15,-54 59-15,-29 33 16,-23 62-1,11-3-15,6-15 16,24-9 0,30-35-16,11-18 15</inkml:trace>
  <inkml:trace contextRef="#ctx0" brushRef="#br0" timeOffset="-172377.004">4079 14677 0,'0'0'0,"0"0"16,0 0-16,0 0 15,-35 0 1,35 0-16,-6 0 15,0 0 1,6 0-16,-6 0 16,6 0-16,-6 0 15,6 6 1,0-3-16,0-3 16,0 0-1,0 0-15,24 24 16,-12-7-1,-1-2-15,1 3 16,0 0-16,0-3 16,-12-1-1,0 1-15,0 0 16,-12 0 0,0 3-16,0-7 15,1 7-15,5-9 16,-6 3-1,6-6-15,6 0 16,0-3 0,0 0-16,0 3 15,6-4 1,6 10-16,0 3 16,-1 3-16,7 11 15,-6 1 1,-6 0-16,-12 2 15,-6 7 1,-17 5-16,-7 6 16,-11-11-1,5-7-15,13-14 16</inkml:trace>
  <inkml:trace contextRef="#ctx0" brushRef="#br0" timeOffset="-171742.719">5080 13579 0,'0'0'0,"0"0"15,0 0-15,0 0 16,0 0-16,0 0 15,0 0 1,-30 0-16,18-3 16,7 0-1,-7 3-15,6 0 16,6 0 0,-6 3-16,0 6 15,0 24-15,-6 67 16,-6 131-1,-11 145-15,-1-68 16,18-45 0,18-97-16,-6-51 15,6-29-15,0-6 16,0-6 0,0-15-16,0-14 15,0-13 1,-6-5-16,6-9 15,-6-4 1,6-2-16,0 0 16,-1 0-1,1 0-15,6 0 16,-6-4-16,6-2 16</inkml:trace>
  <inkml:trace contextRef="#ctx0" brushRef="#br0" timeOffset="-170110.725">5737 13372 0,'0'0'0,"0"0"15,0 0-15,0 0 16,0 0 0,0 0-16,0 0 15,0 0 1,-30-30-16,25 25 16,-1 2-1,0-3-15,0 0 16,0 0-16,-6 0 15,0 6 1,-6 0-16,1 0 16,-1 0-1,-6 12-15,-5 3 16,-1 5-16,0 16 16,7 2-1,-1 10-15,6-4 16,6-3-1,1-2-15,5 2 16,6-5 0,-6-4-16,6 1 15,0 0-15,0-1 16,0 1 0,6-4-16,0 10 15,0-10 1,-1-5-16,1-6 15,0 2 1,6-5-16,-6 0 16,6-3-16,6-3 15,-1-3 1,1 0-16,6-6 16,0 0-1,-1 0-15,1-9 16,6-3-1,-7-6-15,1 0 16,0-8-16,-1 5 16,-5-6-1,-6-2-15,0-4 16,0 4 0,-1-4-16,1 1 15,-6-1 1,0 0-16,0 10 15,-6-4 1,0 6-16,0-5 16,0-4-16,0 9 15,0-5 1,0 2-16,0 3 16,-6-2-1,0 11-15,0-3 16,0-3-16,0 6 15,0 1 1,6-4-16,-5 3 16,-1 6-1,-6-6-15,-6-3 16,-6 15-16,-17 12 16</inkml:trace>
  <inkml:trace contextRef="#ctx0" brushRef="#br0" timeOffset="-166659.974">5879 14494 0,'0'0'0,"0"0"0,0 0 0,0 0 0,0 0 16,0 0 0,-29-27-16,29 27 15,-6-3 1,6 0-16,-6 3 15,6 0 1,-6 3-16,6 6 16,-6 12-16,0 8 15,0 10 1,0 5-16,6 3 16,-6-2-1,0-10-15,0-2 16,0-6-16,-5 5 15,5 18 1,0 19-16</inkml:trace>
  <inkml:trace contextRef="#ctx0" brushRef="#br0" timeOffset="-165205.643">5938 15565 0,'0'0'0,"0"0"0,-29 21 16,23-15-16,0-6 15,6 6 1,-6-6-16,6 0 16,-6 0-1,6 0-15,0 0 16,-6 0-16,6 0 15,-6 0 1,6 0-16,-6-6 16,6 6-1,-6-3-15,6 0 16,0 0-16,0-3 16,0 0-1,-6 0-15,6 0 16,0 0-1,0 3-15,-5 0 16,5 0 0,-6 3-16,6 3 15,-6 9 1,6 12-16,-6 11 16,6 10-16,-6 5 15,12 15 1,12 3-16</inkml:trace>
  <inkml:trace contextRef="#ctx0" brushRef="#br0" timeOffset="-164061.734">6228 13573 0,'0'0'0,"0"0"16,0 0-16,0 0 15,0 0 1,0 0-16,42-6 16,-7 9-1,19 3-15,17-3 16,0 9-1,-6-3-15,-18-6 16,-17 0-16,-6 0 16,-7-3-1,-5 0-15,0 0 16,-6 0 0,0 3-16,0 0 15,0 0 1,6 14-16,-1 10 15,13 35-15,12 71 16,-7 36 0,-5 23-16,-6 24 15,-6-29 1,5-1-16,-11-14 16,0-39-1,0-20-15,0-7 16,-6-5-16,0-18 15,-6-12 1,0-15-16,0-12 16,0-5-1,0-7-15,-5-8 16,5-3-16,-6-3 16,-6-4-1,-12-2-15,-47 6 16,-35-3-1,-12 2 1</inkml:trace>
  <inkml:trace contextRef="#ctx0" brushRef="#br0" timeOffset="-162845.85">5358 13662 0,'0'0'0,"0"0"16,0 0-16,0 0 16,0 0-1,0 0-15,0 0 16,-41-9-16,23 3 16,-18 3-1,1 0-15,-7 0 16,1 0-1,5-2-15,7 5 16,5-6 0,6 6-16,1-6 15,5 6-15,6 0 16,0 0 0,0 0-16,0 0 15,6 0 1,-6 0-16,6 6 15,0-6 1,0 6-16,0-1 16,0 4-16,0-9 15,6 39 1,-6-4-16,6 30 16,0 33-1,-6 15-15,0 14 16,0 44-1,-12 4-15,6-15 16,-6-3-16,1-3 16,5-33-1,0-23-15,6-21 16,-6-1 0,0 13-16,0-6 15,0-12-15,6-15 16,-6-17-1,6-7 1,-6-2-16,6-9 16,-6-6-16,6-4 15,-6-5 1,6 6-16,0-6 16,0 0-16,0-3 15,0 3 1,0 0-16,0 0 15,6 3 1,0-1-16,12 1 16,6 9-1,23-3-15,6-3 16,6 2-16,-11-8 16,5-9-1,6-8 1</inkml:trace>
  <inkml:trace contextRef="#ctx0" brushRef="#br0" timeOffset="-154997.06">22676 7868 0,'0'0'0,"0"0"0,0 0 0,0 0 16,0 0-16,0 0 15,0 0 1,0 0-16,-30-6 16,21 6-1,-8 0-15,-10 0 16,-14 6-16,-10-6 16,-5 5-1,-3 1-15,-3 0 16,-9 3-1,-18-3-15,-6 6 16,6 6 0,-2-4-16,2 4 15,-12 3-15,0-9 16,21 6 0,9-10-16,12 4 15,6-3 1,-3-3-16,-12 0 15,-6-3 1,0 0-16,3-3 16,2 0-16,1 0 15,-9 0 1,-14-3-16,2 0 16,9 0-1,9-3-15,12 0 16,2 0-16,-11 0 15,-9-3 1,-3-2-16,6-7 16,6 6-1,3-9-15,-3-5 16,-6-16 0,6-11-16,0-6 15,3-15-15,14-3 16,10 6-1,3-12-15,-1-27 16,6-2 0,7 14-16,8 10 15,6-1 1,9-9-16,9-11 16,6 8-16,3 6 15,9-8 1,8-25-16,4 1 15,5 12 1,9 11-16,-2-2 16,-1-4-1,-2 12-15,-1 16 16,-3 8-16,4 3 16,8-6-1,18-12-15,6 6 16,6 6-1,-3 21-15,-6 9 16,3 11-16,38 6 16,1 1-1,8 5-15,45 0 16,-6 1 0,-15 11-16,26-6 15,-23 12 1,-17-3-16,11 9 15,0 0-15,-15 9 16,0 3 0,24 6-16,-27-6 15,-23 5 1,-6 7-16,11 6 16,-5-4-1,-9 7-15,-1 8 16,-2 13-16,6-4 15,11 12 1,-20-9-16,-18-14 16,-12 11-1,-5-11-15,-1 11 16,6 9 0,-3 6-16,4-3 15,-4 9-15,-9-8 16,-14-16-1,-4-6-15,-2 7 16,-6-4 0,-4 18-16,4 3 15,-3 6 1,-3-9-16,0-5 16,-1-4-16,-2 0 15,-3-2 1,-3 5-16,-3 15 15,-6-3 1,0-9-16,-3 6 16,0-9-1,-3 4-15,3-10 16,-2 6-16,-1 3 16,-3 3-1,3 4-15,-3-10 16,0-6-1,0-8-15,1-7 16,2-2-16,-3-1 16,-3-2-1,0-1-15,-3 1 16,1-3 0,-1 5-16,0-2 15,0-4 1,-2 7-16,-1-3 15,-6 5 1,-2 4-16,2-4 16,0-8-16,1 5 15,-1-5 1,1-3-16,-1-4 16,3-2-1,1 0-15,-7 0 16,-9-4-16,-8 7 15,-3-9 1,2 3-16,1-4 16,3-5-1,-1 6-15,4-3 16,-4 0 0,-11 0-16,-6 3 15,-3 3 1,9-10-16,2 1 15,4 0-15,6-6 16,-4 6 0,-5 0-16,0 0 15,-1-3-15,1 0 16,9-3 0,5 0-16,4 0 15,-1-3 1,-2-6-16,-4 3 15,-8 0 1,-27-3-16,-27 1 16,-20-1-1,-54 9-15,-67 17 16,-31 16 0</inkml:trace>
  <inkml:trace contextRef="#ctx0" brushRef="#br0" timeOffset="-143781.823">9805 7699 0,'0'0'0,"-36"-30"0,12 18 0,-5 4 0,-1-4 16,-5 0-1,-7-3-15,1-3 16,-7 6-1,13-2-15,-1 2 16,1-3 0,5 0-16,6 0 15,-5-2 1,5-4-16,1 3 16,5-8-16,0-7 15,6-17 1,0-15-16,12-6 15,0-6 1,6-15-16,6-44 16,12 8-16,11 7 15,7 12 1,23-13 0,12 1-16,6 0 15,-12 32-15,-12 18 16,-6 21-1,6 2-15,18 7 16,6-1 0,6 13-16,6-10 15,11 19-15,13 2 16,-7 12 0,-11 6-16,11 6 15,13 17 1,-19-2-16,-17 6 15,-6 8 1,-12 7-16,12 8 16,-6 18-16,0 15 15,-9 9 1,-21-3-16,-11-13 16,-12 7-1,-4 21-15,-8-3 16,-3 2-16,-6-14 15,-3 0 1,-6 14-16,-6-8 16,-14-6-1,-19-12-15,-38 0 16,-8-6 0,-13-9-16,-44 9 15,-24-9-15,-5-9 16,-25-14-1,25-16-15,5-14 16,42-12 0,11-6-16</inkml:trace>
  <inkml:trace contextRef="#ctx0" brushRef="#br0" timeOffset="-142149.708">12954 5065 0,'0'0'0,"0"0"15,-17-36-15,-1 36 16,-30 21 0,-76 77-16,-116 62 15,3 62 1,27-30-16,47-65 15,51-23-15,17-4 16,12-17 0,24-18-16,12-17 15</inkml:trace>
  <inkml:trace contextRef="#ctx0" brushRef="#br0" timeOffset="-141882.679">11560 5772 0,'0'0'0,"0"0"15,-27 62-15,-11 15 16,-18 33 0,-1-4-16,16-32 15,20-29-15,15-22 16,15-11-1,36-12-15,76-41 16,104-57 0,18 3-16,-9 36 15,-7 15-15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6:18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4387 7412 0,'0'0'0,"0"0"0,0 0 0,0 0 0,0 0 15,0 0-15,0 0 16,0 0 0,18 32-1,-6-11-15,0 18 16,11 26-16,1 12 16,-6-9-1,-6-3-15,-1-15 16,1-11-1,0-7-15,-6-2 16,6-10-16,0-2 16,0-3-1,5-9-15,7-6 16,17-9 0,25-27-16,16-29 15,7-29-15,6 8 16,12-3-1,-13 9-15,-11 6 16,-6-6 0,0 3-16,-6 15 15,-6 9 1,-5 8-16,-13 13 16,-6 8-1,-17 4-15,-6 8 16,0 0-16,-7 3 15,-5 3 1,0 0-16,0 6 16</inkml:trace>
  <inkml:trace contextRef="#ctx0" brushRef="#br0" timeOffset="5867.609">20231 6962 0,'0'0'0,"0"0"0,32-21 0,10 6 0,23-2 16,12 11-16,-3 0 16,0 3-1,-6 0-15,-6 0 16,-9 0-1,-8 0-15,-16 0 16,-14 3 0,-9 0-16,-6 0 15,0 0-15,0 0 16,-68 30 0,3-4-16,9 1 15,2-9 1,1-12-16,9-6 15,8-6-15,7 0 16,2 3 0,6-3-16,3 0 15,4 3 1,2 0-16,3-3 16,3 6-1,0 6-15,3 3 16,0 9-16,0 47 15,0 29 1,0 22-16,0 11 16,-6 30-1,4-39-15,-1-29 16,0-27 0,3-17-16,0-13 15,0-11-15,0 0 16,0-6-1,0-7-15,3-8 16,3 6 0</inkml:trace>
  <inkml:trace contextRef="#ctx0" brushRef="#br0" timeOffset="6267.193">20450 7459 0,'0'0'0,"0"0"0,0 0 15,0 0-15,0 0 16,0 0 0,0 0-16,0 0 15,0 0-15,0 0 16,0 0 0,0 0-16,0 0 15,32 18 1,10-15-16,5 3 15,1 0 1,-4 0-16,-9 5 16,-2 7-16,0 9 15</inkml:trace>
  <inkml:trace contextRef="#ctx0" brushRef="#br0" timeOffset="10546.189">25607 2691 0,'0'0'0,"0"0"0,0 0 0,0 0 0,0 0 15,0 0 1,0 0-16,-54 12 16,-11-3-1,0 3-15,9-3 16,11-3-16,13 0 15,8-6 1,6 0-16,7 0 16,2 0-1,3 6-15,3 0 16,3 17 0,9 48-16,3 59 15,11 42-15,-2 32 16,-3-11-1,-6-28-15,-4-11 16,1-15 0,-6-11-16,-6-25 15,-3 1-15,-2-15 16,-1-18 0,0-15-16,0-12 15,0-14 1,0-9-16,3-1 15,0-8-15,3-6 16,0 6 0,0-6-16,3 0 15,0-6 1,3 3-16,3 3 16,6 0-1,9 8-15,8 4 16,4-6-1,0 6-15,2-9 16,-2 2-16,-4 4 16,-5-3-1,-6-6-15,0 0 16,2 6 0</inkml:trace>
  <inkml:trace contextRef="#ctx0" brushRef="#br0" timeOffset="14744.8">28626 3038 0,'0'0'0,"0"0"0,0 0 0,0 0 0,0 0 16,36 0-16,-16 0 15,13 0-15,5 0 16,7 0 0,-1 0-16,1-6 15,-4 6 1,-5-3-16,-10 3 16,-8 0-1,-3-6-15,-3 6 16,-3 0-16,-3 0 15,-4 0 1,1 0-16,0 0 16,0 0-1,0 6-15,0-3 16,3 18 0,3 8-16,0 24 15,3 15-15,0 24 16,2 15-1,1 8-15,-3 12 16,-6-11 0,0-1-16,3-2 15,3-16 1,-1-14-16,-2-15 16,0-14-1,-3-10-15,-3 0 16,0-2-16,0-7 15,0-2 1,-3-1-16,0-8 16,0 3-1,-3 5-15,0-2 16,-3-1-16,0 1 16,0-6-1,-3 5-15,1-5 16,-7 0-1,0-4-15,-3 1 16,-3-3-16,-2-6 16,-4 5-1,-8-8 1,-16 18-16,-26 8 16,-23 1-16,-7 5 15,9 1 1,18-7-16,15-20 15,6 3-15,-3-3 16</inkml:trace>
  <inkml:trace contextRef="#ctx0" brushRef="#br0" timeOffset="19177.032">26202 2502 0,'0'0'0,"0"0"0,0 0 0,0 0 16,0 0-16,0 0 16,0 0-16,0 0 15,0 0 1,0 0-16,0 0 15,0 0 1,0 0-16,0 0 16,0 0-1,0 0-15,47 6 16,-17 6-16,5 0 16,1 2-1,-4 7-15,-2-3 16,-3 0-1,-4-1-15,-2-2 16,-3 6 0,-4-3-16,-2-6 15,-3 5-15,-3-8 16,-3 12 0,-6-3-16,-3-1 15,-6 10 1,-8 6-16,-7 2 15,-9 7-15,-5-1 16,6-11 0,2-13-16,6 1 15,4 0 1,2-15-16,3 9 16,3-3-1,1 2-15,-1-5 16,0 0-16,0 6 15,0-6 1,1 6-16,2-9 16,0 9-1,3-6-15,0 2 16,3-8 0,0 6-16,3-6 15,0 6 1,0-6-16,0 6 15,-3 0-15,1 0 16,-1 0 0,0 0-16,0-6 15,3 6 1,0-6-16,0 6 16,0-6-16,0 3 15,0-3 1,0 6-16,0-6 15,0 5 1,0-5-16,0 0 16,0 0-1,3 0-15,0 0 16,0 0-16,0 0 16,0 0-1,0 0-15,0 0 16,0 0-1,0 0-15,0 0 16,0 0 0,0 0-16,0 0 15,0 0 1,0 0-16,0 0 16,0 0-16,0 0 15,0 0 1,0 0-16,0 0 15,0 0 1,0 0-16,0 0 16,0 0-16,0 0 15,0 0 1,0 0-16,0 0 16,0 0-1,0 0-15,0 0 16,0 0-16,0 0 15,0 0 1,0 0-16,0 0 16,0 0-1,0 0-15,0 0 16,0 0 0,0 0-16,0 0 15,0 0 1,0 0-16,0 0 15,0 0-15,3 0 16,0 0 0,0 0-16,0 0 15,0 0 1,0 0-16,-3 0 16,0 0-16,0 0 15,0 0 1,0 0-16,0 0 15,0 0 1,0 0-16,0 0 16,0 0-16,0 0 15,0 0 1,0 0-16,30-26 16,-24 26-1,-1-6-15,4 6 16,3-6-1,0 6-15,6-6 16,-3 6 0,-1-6-16,1 6 15,0-6-15,-3 6 16,-3 0 0,3-6-16,-4 6 15,4 0 1,0 0-16,0 0 15,-3 0-15,3 0 16,-3 0 0,-1 0-16,-2 0 15,0 0 1,0 0-16,0 0 16,0 0-1,0 0-15,0 0 16,0 0-1,0 0-15,-3 0 16,3 0-16,0 0 16,-1 0-1,1 0-15,0 0 16,0 0 0,3 0-16,0 0 15,0 0 1,0 0-16,0 0 15,2 0-15,-2 0 16,0 0 0,0 0-16,-3 0 15,0 0-15,0 0 16,9 0 0,17-14-16</inkml:trace>
  <inkml:trace contextRef="#ctx0" brushRef="#br0" timeOffset="20326.902">27697 4130 0,'0'0'15,"0"0"-15,0 0 0,0 0 16,0 0 0,0 0-16,0 0 15,0 0 1,44-30-16,-17 21 15,5 3 1,4 0-16,2 6 16,1 0-16,8 6 15,6 9 1,4 3 0,-1 6-16,-12-4 15,-8 1-15,-10-3 16,-5 0-1,-6-7-15,-3 4 16,-3 6-16,-6-9 16,-3 5-1,-6 4-15,-9 12 16,-9-4 0,-8-2-16,-7 11 15,-5-2 1,-4-6-16,1 5 15,3-8-15,-1-1 16,4-2 0,-1-6-16,1-3 15,2 5 1,1-2-16,8-6 16,10 0-16,8-9 15,6 3 1,6-6-16,3 6 15,3-6 1,9 5-16,5 4 16,13-3-1,8 0-15,16 6 16,20 0 0,17 6-16,-14-10 15,-21 7-15,-17-3 16</inkml:trace>
  <inkml:trace contextRef="#ctx0" brushRef="#br0" timeOffset="25359.23">26356 4236 0,'0'0'0,"0"0"0,0 0 0,-39-17 0,24 11 16,1 0-16,2 0 16,0-6-1,0 6-15,0-9 16,0 9 0,3 0-16,1 6 15,-1 0 1,0 0-16,-3 6 15,0 9-15,0 3 16,-3 11 0,1 7-16,-4 5 15,3 1 1,-3 14-16,4 12 16,2-9-16,6-20 15,3 5 1,3-14-16,0-1 15,0-5 1,3 0-16,0-4 16,0 1-1,0-3-15,3-6 16,2 3 0,4-4-16,3 4 15,6-9-15,0 0 16,2-6-1,4 0-15,5-6 16,-2-6 0,0-8-16,-4 5 15,-2-3 1,-3 0-16,-4-8 16,-2-1-16,0-3 15,0-5 1,-3-1-16,-3-5 15,-1 5 1,1-5-16,-3 5 16,-3 4-1,0 5-15,-3-2 16,0 2-16,-3 12 16,-3-8-1,-6 5-15,-8-3 16,-19 9-1,-14 9-15,-18 6 16</inkml:trace>
  <inkml:trace contextRef="#ctx0" brushRef="#br0" timeOffset="27942.2">27717 2615 0,'0'0'0,"0"0"0,0 0 16,0 0-1,0 0-15,0 0 16,0 0-1,0 0-15,0 0 16,39-6 0,-27 0-16,2 6 15,4 0-15,-3 0 16,3 0 0,0 0-16,-1 6 15,1-6 1,0 6-16,-3-1 15,-1 1 1,1-3-16,-3 9 16,-3 3-16,0-3 15,-3 0 1,-3 5-16,-3-8 16,0-9-1,-9 33-15,3-15 16,-3-1-1,0-2-15,-3 6 16,1-9 0,-1 5-16,0-5 15,3 0-15,-3-9 16,3 9 0,-3-6-16,4 9 15,-1-9 1,0-1-16,3 1 15,3-6-15,0 6 16,0-6 0,0 6-16,0-6 15,3 6 1,0-6-16,0 6 16,0-6-16,3 6 15,0-6 1,0 3-16,0-3 15,3 6 1,3 0-16,3 3 16,2-3-1,1 5-15,0-5 16,0 6-16,2-6 16,-2 6-1,0-3-15,0 3 16,0 2-1,-3-2-15,-1-6 16,1 6 0,-3-6-16,0 6 15,-3-9-15,0 3 16,0 6 0,0-4-16,-3-2 15,0 6 1,0-6-16,-1 0 15,-2 0 1,0 0-16,0 6 16,0-9-16,-2 8 15,-1 4 1,-3 3-16,0-6 16,-3 6-1,0-10-15,-3 13 16,0-9-1,-3 6-15,-2 0 16,-4-4-16,-6 19 16,1-9-1,-1-4-15,3 7 16,1-15 0,-7 6-16,-5 2 15</inkml:trace>
  <inkml:trace contextRef="#ctx0" brushRef="#br0" timeOffset="34432.371">24893 5467 0,'0'0'15,"0"0"-15,0 0 0,42 6 0,-7 0 0,13 0 16,20 0 0,18-6-16,-7 0 15,-2 0 1,-6 6-16,-2-6 16,5 6-1,5-6-15,1 0 16,-6 0-1,-8-6-15,-4 6 16,0 0-16,6 0 16,6-6-1,3 0-15,-9 0 16,-9 0 0,-5 0-16,-1 6 15,9-8-15,12 2 16,6 0-1,-6 3-15,-9-3 16,-9 0 0,-2 6-16,2 0 15,9 0-15,15 0 16,-3 0 0,-6-6-16,-3 0 15,-3 6 1,9-6-16,12 0 15,3 0 1,-12 0-16,-12 0 16,-6 6-1,-3-8-15,18 2 16,15 0-16,-3-3 16,-12-3-1,-12 0-15,-6 6 16,1-6-1,5 7-15,9-1 16,0-3 0,-9 9-16,-9 0 15,-5 0-15,-1 9 16,0-9 0,7 0-16,14-9 15,6 3 1,-9 6-16,-12-6 15,-11 3-15,-10 3 16,-5-6 0,-6 6-16,-7-6 15,-2 6 1,-3-6-16,-6 6 16,-3 0-1</inkml:trace>
  <inkml:trace contextRef="#ctx0" brushRef="#br0" timeOffset="38974.777">29505 3920 0,'0'0'0,"-14"-27"0,17 3 0,23-29 15,25-24 1,23-12-16,5-5 16,-2 17-16,-3 17 15,6 19 1,-9 0-16,-17 17 16,-22 6-1,-11 3-15,-9 9 16,-6 6-1,-3 0-15</inkml:trace>
  <inkml:trace contextRef="#ctx0" brushRef="#br0" timeOffset="39307.752">29568 3822 0,'0'0'0,"0"0"0,0 0 16,0 0-1,38 27-15,-8-7 16,8 10-16,10 11 15,-1 1 1,-6-1-16,-8-5 16,-9-10-1,-10-5-15,-2-9 16,3-12 0,9-6-16</inkml:trace>
  <inkml:trace contextRef="#ctx0" brushRef="#br0" timeOffset="39623.38">30539 2443 0,'0'0'0,"0"0"0,-12 27 16,6 47-16,-3 32 16,-9 33-1,-3-12-15,4-38 16,2-30-1,6-23-15,12-21 16,9-3-16</inkml:trace>
  <inkml:trace contextRef="#ctx0" brushRef="#br0" timeOffset="39992.071">30826 2635 0,'0'0'0,"0"0"16,0 0-16,0 56 15,-3-2 1,-3 23-16,0 0 16,3-27-1,0-6-15,0-20 16,3-12-16,0-9 15,0-3 1,0 0-16,36-62 16,-13 14-1,1 19-15,-3 2 16,-4 24 0,-5 3-16,0 9 15,0 18-15,0 14 16,-6 0-1,0-5-15,2-15 16,4-1 0</inkml:trace>
  <inkml:trace contextRef="#ctx0" brushRef="#br0" timeOffset="40312.789">30408 2005 0,'0'0'0,"0"0"15,0 0-15,0 0 16,15 29 0,-9-17-16,3 3 15</inkml:trace>
  <inkml:trace contextRef="#ctx0" brushRef="#br0" timeOffset="40874.507">31219 2567 0,'0'0'0,"0"0"16,0 0-16,18 42 16,0 5-16,6 9 15,2 12 1,1-9-16,-3-5 15,-1-13 1,-2-5-16,0-13 16,-4-5-1,-2-6-15,-3-6 16,0-6-16,3-6 16,14-18-1,22-47-15,5-29 16,-6-22-1,-14 7-15,-10 32 16,-5 30-16</inkml:trace>
  <inkml:trace contextRef="#ctx0" brushRef="#br0" timeOffset="41289.889">32016 2822 0,'0'0'0,"0"0"16,0 0-16,0 0 16,0 0-1,0 0-15,26 29 16,1 19-16,3 2 16,-1-12-1,1-8-15,2-18 16,13-18-1,35-24-15,41-41 16,-5-35 0,-13-48-16,-14-38 15,26-51 1,16-21-16</inkml:trace>
  <inkml:trace contextRef="#ctx0" brushRef="#br0" timeOffset="42923.053">30707 4106 0,'0'0'0,"0"0"0,-15 47 15,-26 36 1,-36 42-16,-12 17 15,12-12-15,15-38 16,9-18 0,3-21-16,8-21 15,7-5 1,11-15-16,9 0 16</inkml:trace>
  <inkml:trace contextRef="#ctx0" brushRef="#br0" timeOffset="43189.911">30174 4278 0,'0'0'0,"0"0"0,0 0 15,0 0-15,0 0 16,57 35 0,23 30-16,38 39 15,3 11-15,-41-32 16,-23-18 0,2-11-16,6-1 15</inkml:trace>
  <inkml:trace contextRef="#ctx0" brushRef="#br0" timeOffset="44105.968">31397 4538 0,'0'0'0,"0"0"0,0 0 15,-30-18-15,19 7 16,-1-4-1,-3 3-15,-3 3 16,-5-3 0,-7 0-16,-3 6 15,4 6 1,-4 6-16,1 12 16,5 29-16,18-2 15,18 5 1,12-11-16,2-1 15,1-14 1,0-18-16,-4-6 16,1-6-16,9-24 15,-1-17 1,1-27-16,-3-18 16,-4-26-1,-11 8-15,-9 27 16,-3 39-16,-3 11 15,3 13 1,-3 8-16,3 12 16,0 0-1,0 0-15,3 109 16,6 7 0,0 2-16,-3-5 15,-3-30-15,0-27 16,9-12-1,8-26-15,7-12 16</inkml:trace>
  <inkml:trace contextRef="#ctx0" brushRef="#br0" timeOffset="44264.323">31666 4455 0,'0'0'0,"0"0"16,0 0-16,0 0 15,0 0 1,6 59-16,-3-17 15,-3-12 1,3-13-16,0-11 16,-3-6-1</inkml:trace>
  <inkml:trace contextRef="#ctx0" brushRef="#br0" timeOffset="44427.499">31791 4008 0,'0'0'0,"0"0"0,0 0 16,0 0-1,-6 45-15,0-27 16,3-10 0,0 13-16</inkml:trace>
  <inkml:trace contextRef="#ctx0" brushRef="#br0" timeOffset="45189.955">32042 4482 0,'0'0'0,"0"0"0,0 0 15,0 0 1,0 0-1,0 0-15,-47-15 16,17 27-16,-8 23 16,5 1-1,13 5-15,8-17 16,9-6 0,3-9-16,3-3 15,-3-6-15,0 0 16,62-51-1,-15 4-15,-5 11 16,-10 4 0,-11 23-16,-6 9 15,0 0 1,-1 6-16,4-3 16,3 3-16,3-6 15,2 0 1,4-6-16,5-3 15,4-3 1,-4-6-16,-11 1 16,-12 11-16,-6-3 15,-6 3 1,0 6-16,0 0 16,0 0-1,0 0-15,-62 68 16,53-15-1,12 7-15,17 16 16,31 25-16,5 12 16,-6-16-1,-8-5-15,-21-18 16,-21-12 0,-27-3-16,-23 0 15,-10-8 1,1-13-16,6-20 15,3-6-15,2-24 16,-5-32 0,11-30-16,28-33 15,34-17 1,16 5-16,8 25 16,10 29-1,5 11-15</inkml:trace>
  <inkml:trace contextRef="#ctx0" brushRef="#br0" timeOffset="45361.614">32762 4793 0,'0'0'0,"0"0"0</inkml:trace>
  <inkml:trace contextRef="#ctx0" brushRef="#br0" timeOffset="50712.656">4405 8883 0,'0'0'0,"0"0"0,0 0 0,0 0 0,0 0 16,0 0 0,0 0-16,18 44 15,-12-17 1,0 5-16,-1 4 15,1-1-15,0 10 16,6 5 0,-6 0-16,0 1 15,0-13 1,0-5-16,0-7 16,0-8-16,0-3 15,0-3 1,-1-6-16,-5-1 15,6 1 1,-6-3-16,6 0 16,-6 0-1,6 0-15,-6-3 16,0 0-16,0 0 16,0 0-1,0 0-15,0 0 16,0 0-1,0 3-15,0-3 16,-6 0 0,6 0-16,0 0 15,0 0-15,0 0 16,0 0 0,0 0-16,0 0 15,0 0 1,0 0-16,0 0 15,0 0 1,0 0-16,36-47 16,5 8-16,18-23 15,1-3 1,-1 0-16,-6 3 16,-5 6-1,-1-4-15,0-5 16,1-3-16,5 3 15,0-3 1,-5 12-16,-13 8 16,-5 19-1,-13 2-15,-5 12 16,-6-2 0,6 8-16,-6 0 15,0 3 1,0-3-16,0 9 15</inkml:trace>
  <inkml:trace contextRef="#ctx0" brushRef="#br0" timeOffset="51904.938">4482 7228 0,'0'0'0,"0"0"0,0 0 16,0 0-1,0 0-15,0 0 16,47 33-1,30 29-15,12 3 16,-6 0 0,-12-14-16,12 25 15,12 31-15,-1 23 16</inkml:trace>
  <inkml:trace contextRef="#ctx0" brushRef="#br0" timeOffset="52666.111">5625 7157 0,'0'0'0,"-18"33"0,-6-1 16,-11 13 0</inkml:trace>
  <inkml:trace contextRef="#ctx0" brushRef="#br0" timeOffset="52794.231">5204 7577 0,'-35'36'0,"-48"47"15,-30 12 1,-5-7-16,29-31 16,36-19-16,17-17 15,19-6 1,11-12-16,6-3 16</inkml:trace>
  <inkml:trace contextRef="#ctx0" brushRef="#br0" timeOffset="53141.754">4488 7151 0,'0'0'15,"0"0"-15,0 0 16,0 0-16,0 0 16,0 0-16,47 65 15,54 18 1,-1 6-1,-5-6-15,0 0 16,0 0-16,11-6 16,1 5-1,5-5-15</inkml:trace>
  <inkml:trace contextRef="#ctx0" brushRef="#br0" timeOffset="53806.857">5275 8525 0,'0'0'0,"0"0"0,-35 2 15,5 4 1,-5 12-16,-25 21 16,-22 38-16,-7 29 15,-6-8 1,-6-4-16,24-23 15,12-14 1,12-1-16,6-3 16,11-8-1,12-7-15,13-5 16,5-13 0,6-11-16,6-6 15</inkml:trace>
  <inkml:trace contextRef="#ctx0" brushRef="#br0" timeOffset="54154.427">4411 8711 0,'0'0'0,"0"0"15,0 0-15,-30-12 16,30 9 0,0 3-16,0 0 15,0 0 1,36 33-16,11 5 16,24 10-1,24 8-15,-6 3 16,0-6-1,-7 0-15,19 1 16,0-1-16,-7-6 16,-5 10-1,0 2-15,-6 6 16</inkml:trace>
  <inkml:trace contextRef="#ctx0" brushRef="#br0" timeOffset="60220.213">25926 6770 0,'0'0'0,"0"0"0,0 0 0,0 0 16,0 0-1,0 0-15,0 0 16,0 0-16,0 0 16,0 0-1,-47 0-15,14 5 16,4 1-1,5 6-15,6-3 16,7 0 0,2 0-16,6 3 15,0 3-15,3 2 16,6 16 0,8 35-16,10 30 15,15 29 1,-10 3-16,-14-6 15,0 12-15,-6-14 16,-9-16 0,-9-14-16,-6 3 15,-3-12 1,3-12-16,4-21 16,2-12-1,3-11-15,3-6 16,3-6-1,0-7-15,0 4 16,6-3-16,6 3 16,8 0-1,10 0-15,6 0 16,5-4 0,-3 4-16,-5-3 15,-9-3 1,-7 0-16,-5 0 15</inkml:trace>
  <inkml:trace contextRef="#ctx0" brushRef="#br0" timeOffset="62019.883">26409 6719 0,'0'0'0,"0"0"0,0 0 16,0 0-16,0 0 16,30-3-1,-7-3-15,10 6 16,11 0-1,6 0-15,4 6 16,-7 0 0,-5 3-16,-10 9 15,-5 3-15,-9-4 16,-7 10 0,-8 3-16,-12 8 15,-14 9 1,-16 10-16,-5 5 15,-3-3-15,8-6 16,9-17 0,10-10-16,5-8 15,6-6 1,9-3-16,3-3 16,6 0-1,9 6-15,14-7 16,19 1-1,5-3-15,-3 3 16,-9-6-16,-2 0 16,8-9-1,15-8-15</inkml:trace>
  <inkml:trace contextRef="#ctx0" brushRef="#br0" timeOffset="63271.131">28099 7758 0,'0'0'0,"0"0"0,0 0 16,0 0-1,0 0-15,0 0 16,-6-33-1,6 22-15,0 5 16,-3 0 0,0 0-16,-3 0 15,-2 0 1,-4-3-16,-3 9 16,15 0-16,-41 12 15,14 3 1,-9 11-16,-2 7 15,2 2 1,7 4-16,5-1 16,6 1-1,12-1-15,3-8 16,9 3-16,3 2 16,6 4-1,3 2-15,3 0 16,-1-5-1,-2-9-15,0-7 16,0-8-16,-4 0 16,1-3-1,-3-6-15,0-3 16,-3-3 0,3-6-16,-1-3 15,4-3 1,0-8-16,0-4 15,-6 0-15,-3 4 16,-1-1 0,-2 3-16,-3 1 15,0-4 1,0 6-16,0-3 16,0 1-1,0 2-15,0 3 16,0 3-16,-3 0 15,1 4 1,-1-1-16,0 0 16,6-3-1,5-3 1</inkml:trace>
  <inkml:trace contextRef="#ctx0" brushRef="#br0" timeOffset="64388.957">28736 6571 0,'0'0'0,"0"0"16,0 0-16,0 0 16,-30-9-1,24 12-15,3 0 16,0 0-1,3-3-15,0 6 16,0-6 0,0 0-16,0 0 15,39 24-15,-21-21 16,-1-3 0,1 0-16,0-3 15,0 0 1,-1 0-16,1-3 15,-3 6 1,-6 0-16,0 0 16,0 6-16,2 0 15,1 6 1,3 11-16,0 7 16,0 14-1,-4 16-15,4 14 16,0 23-1,-6 30-15,0-5 16,0 8-16,8 15 16,-5 9-1,0-33-15,-3-14 16,3-15 0,-3-10-16,-6 1 15,-6-15 1,-9-8-16,-6-16 15,-3-12-15,-8-8 16,-16-3 0,-67 5-16,-66-2 15</inkml:trace>
  <inkml:trace contextRef="#ctx0" brushRef="#br0" timeOffset="67561.922">28081 7708 0,'0'0'0,"0"0"0,0 0 0,0 0 0,0 0 16,0 0-16,0 0 15</inkml:trace>
  <inkml:trace contextRef="#ctx0" brushRef="#br0" timeOffset="73650.676">27735 6604 0,'0'0'0,"0"0"0,0 0 0,0 0 0,6-33 16,-3 27 0,0-3-16,3-2 15,0-1 1,3 0-16,0 3 15,2-3-15,7 6 16,9 3 0,8 0-16,7 3 15,8 6 1,3 0-16,-5 6 16,-7-3-1,-8 3-15,-12-6 16,-13 9-16,-8-4 15,0-11 1,-26 39-16,-4-10 16,-5-2-1,-4 6-15,4-16 16,5 4 0,9-9-16,4 0 15,5-6 1,6 0-16,3 0 15,3-4-15,3-2 16,3 6 0,6 6-16,8 0 15,10 3-15,8 3 16,4 2 0,-7 1-16,-14-3 15,-9 0 1,-12-4-16,-12 4 15,-24 9 1,-35 29-16,-35 15 16,-18 18-1,-4 8-15</inkml:trace>
  <inkml:trace contextRef="#ctx0" brushRef="#br0" timeOffset="74525.123">26838 7900 0,'0'0'0,"0"0"0,0 0 15,0 0 1,0 0-16,0 0 15,0 0 1,0 0-16,-41-18 16,14 30-16,-5 6 15,-1 6 1,3 5-16,7-5 16,2 8-1,9-2-15,6 6 16,3 5-1,6 6-15,6-2 16,9-4 0,6-5-16,8-7 15,10-2-15,-4-12 16,0-9 0,-5-9-16,-3-9 15,2-3 1,1-21-16,-10-8 15,-8 6-15,-12-1 16,-9 1 0,-11-1-16,-31 1 15,-29-1 1</inkml:trace>
  <inkml:trace contextRef="#ctx0" brushRef="#br0" timeOffset="78550.009">25758 8773 0,'0'0'0,"0"0"0,0 0 0,0 0 0,29-3 16,10 9-16,23 3 15,18 0 1,20 6-16,13-7 16,-1 1-16,-5-9 15,3-3 1,8 6-16,0 9 15,-8 6 1,11-3-16,24 5 16,-6-5-1,-11-6-15,11-15 16,-6 6-16,-14-3 16,-10-3-1,4 9-15,-10 3 16,-17 0-1,-18 0-15,-15 0 16,-14-3-16,-10 0 16,-8-3-1,-6 0-15,-9 0 16,-3 0 0</inkml:trace>
  <inkml:trace contextRef="#ctx0" brushRef="#br0" timeOffset="79571.541">30068 6722 0,'0'0'15,"0"0"-15,32-32 16,-20 29-16,-6 6 15,0 6-15,-9 17 16,-23 24 0,-22 27-16,-23 36 15,0 5 1,9-23-16,17-21 16,4-15-1,0 0-15,-1-8 16,4-7-1,5 6-15,3-2 16,7-1-16,8-11 16,6-7-1,6-5-15,6-3 16,12-1-16,17 13 16,25 8-1,5 7 1,6 8-16,6 9 15,15 18-15,-3 0 16,-6 5 0,-12-17-16,-21-14 15,-14-13 1,-10-11-16,-11-13 16,-6-2-16,-6 3 15,-9 3 1</inkml:trace>
  <inkml:trace contextRef="#ctx0" brushRef="#br0" timeOffset="81417.816">30971 8527 0,'0'0'0,"0"0"0,0 0 15,-24-35-15,9 11 16,-8-2 0,-10-7-16,-8 6 15,2 13 1,4 14-16,-7 11 15,-5 22 1,8 17-16,19 7 16,20-1-16,11-3 15,10-3 1,9-11-16,-4-10 16,-2-20-16,0-9 15,-1-17 1,7-16-16,3-32 15,-1-30 1,-8-47-16,-6 3 16,-4 30-1,-5 26-15,-3 32 16,-3 19-16,0 11 16,0 9-1,0 12-15,0 9 16,0 36-1,0 70-15,-6 45 16,0-9 0,3-30-16,3-26 15,6-30-15,-3-38 16,0-22 0</inkml:trace>
  <inkml:trace contextRef="#ctx0" brushRef="#br0" timeOffset="81565.902">31258 8385 0,'0'0'0,"0"0"16,0 0-16,9 57 15,-6-19 1,-3-11-16,-6-1 16,-3-14-1,0 0-15</inkml:trace>
  <inkml:trace contextRef="#ctx0" brushRef="#br0" timeOffset="81703.256">31267 8072 0,'0'0'0,"0"0"16,0 0-16,0 0 15,0 0 1,0 0-16</inkml:trace>
  <inkml:trace contextRef="#ctx0" brushRef="#br0" timeOffset="82338.639">31735 8338 0,'0'0'0,"0"0"0,0 0 16,0 0-1,0 0-15,0 0 16,-66 27-16,4 20 16,3 9-1,21-5-15,20-13 16,12-14-1,9-9-15,6-10 16,5 4 0,4-9-16,6-9 15,3 4-15,-4-7 16,-2 12 0,-3 0-16,2 6 15,7 20 1,9 36-16,-7 15 15,-5 6-15,-12-12 16,-12-3 0,-9 15-16,-6 9 15,-12-3 1,-8-12-16,-12-9 16,-4-21-1,-2-17-15,9-16 16,5-8-1,4-6-15,5-6 16,6-8-16,15-22 16,24-29-1,47-18-15,51-12 16,17-58 0,-14 28-16,-16 31 15,-14 31-15,-33 25 16,-14 11-1</inkml:trace>
  <inkml:trace contextRef="#ctx0" brushRef="#br0" timeOffset="82935.628">31338 8459 0,'0'0'0,"0"0"0,0 0 15,0 0 1,-18 33-16,18-18 15,3 3-15,6 2 16,6 1 0,5-3-16,4-6 15,0-1 1,-6-5-16,-4-6 16,1-3-1,0-11-15,-3-1 16,-3-9-16,-6 6 15,0 4 1,-3 2-16,0 6 16,0 6-1,3 6-15,8 6 16,10 8 0,24 42-16,23 30 15</inkml:trace>
  <inkml:trace contextRef="#ctx0" brushRef="#br0" timeOffset="84082.628">30758 6160 0,'0'0'0,"0"0"0,0 0 16,6 35 0,-21 34-16,-50 78 15,-51 64 1,13-25-16,29-53 16,23-17-1,25-34-15,8-16 16</inkml:trace>
  <inkml:trace contextRef="#ctx0" brushRef="#br0" timeOffset="84299.845">30399 6314 0,'0'0'16,"0"0"-16,54 44 16,23 27-16,14 51 15,-2 8-15,-15-12 16,-9-14 0,-2-1-16</inkml:trace>
  <inkml:trace contextRef="#ctx0" brushRef="#br0" timeOffset="84750.329">31273 6397 0,'0'0'0,"0"0"0,0 0 16,-3 97-16,3-2 15,3 9 1,0-22-1,6-10-15,2-16 16,4-12-16</inkml:trace>
  <inkml:trace contextRef="#ctx0" brushRef="#br0" timeOffset="85206.476">31444 6089 0,'0'0'0,"0"0"0,0 0 16,0 0-16,0 0 15,0 0 1,0 0-16</inkml:trace>
  <inkml:trace contextRef="#ctx0" brushRef="#br0" timeOffset="86173.535">31658 6518 0,'0'0'0,"0"0"16,0 0-16,0 0 16,-3-30-1,0 30-15,3 0 16,0 0 0,0 0-16,0 0 15,14 89-15,-2-44 16,3-1-1,0-6-15,0 1 16,-1-7 0,-2 4-16,-3-6 15,-3-7-15,0-5 16,-3-6 0,0-9-16,0 3 15,-3-6 1,0 0-16,0 0 15,53-110 1,-29 48-16,-3 12 16,-7 17-16,-2 7 15,0 14 1,-3 3-16,3 3 16,3 0-1,5 12-15,10 0 16,5 0-1,1 0-15,2-6 16,-2-3-16,-3-3 16,-7-3-1,-5-3-15,-9 0 16,-3-3 0,-6 4-16,-3-1 15,0 12-15,0 0 16,0 0-1,0 0-15,0 0 16,-24 50 0,27-11-16,6-1 15,6-5 1,2-10-16,4-8 16,6-9-1,5-15-15,7-15 16,8-20-16,3-6 15,1-9 1,-7-7-16,-2-2 16,-7-14-1,-5 11-15,-10 11 16,-8 25-16,-6 20 16,-3 15-1,-3 12-15,0 20 16,3 34-1,3 25-15,9 39 16,3-17 0,-1-30-16,-2-33 15,-3-14-15,-6-22 16,-3-2 0,-3-9-16</inkml:trace>
  <inkml:trace contextRef="#ctx0" brushRef="#br0" timeOffset="86335.476">32697 6565 0,'0'0'0,"0"0"16,-15-38-16,15 29 15,0 3 1,6 0-16,6 0 16,8 0-1,16 6-15,8 6 16,12 18-16</inkml:trace>
  <inkml:trace contextRef="#ctx0" brushRef="#br0" timeOffset="86451.399">33064 6864 0,'0'0'0,"0"0"15,0 0 1,17 39-16</inkml:trace>
  <inkml:trace contextRef="#ctx0" brushRef="#br0" timeOffset="98046.852">9029 10960 0,'0'0'0,"0"0"0,0 0 0,0 0 16,0 0-16,0 0 15,35-27 1,-11 27-16,0 0 16,5 0-1,7 6-15,5-6 16,1 0-1,11 0-15,18-6 16,0-5-16,6-10 16,6 0-1,-18 6-15,-12 7 16,-5 8 0,-7 0-16,-5 8 15,5 1 1,1 0-16,-1-3 15,1 0-15,5-12 16,0 6 0,1-6-16,5 3 15,-12 0 1,7 3-16,-7 3 16,1 0-1,5-3-15,0 0 16,7-3-16,-7 3 15,-5 0 1,5 3-16,-6 3 16,1 6-1,-1 0-15,1 3 16,5-1 0,-6 4-16,1-6 15,-1 0-15,-5-3 16,5-3-1,-5 0-15,11-6 16,1 0 0,11 0-16,0 0 15,0 0-15,-3 0 16,4-6 0,-4-3-16,12-9 15,-3 3 1,-3 0-16,-8 1 15,-10 8 1,-9 6-16,-5 0 16,-3 6-1,-1-1-15,1 1 16,-3 0-16,-4 0 16,1 0-1,0-3-15,0 3 16,2 0-1,7-6-15,8-6 16,4 0-16,5 0 16,1 3-1,-10 3-15,-2 3 16,-1 0 0,-2 0-16,-4-3 15,-2 0 1,-3 0-16,-1 0 15,1 0-15,3-3 16,5 0 0,4-3-16,-1 0 15,1-3 1,-4 9-16,1-5 16,-7 5-1,1-6-15,-3 6 16,-3 0-16,-1 0 15,1-3 1,0 0-16,2 0 16,10 0-1,11 0-15,13 15 16,11 17-16</inkml:trace>
  <inkml:trace contextRef="#ctx0" brushRef="#br0" timeOffset="99800.903">13872 1153 0,'0'0'0,"0"0"0,0 0 16,-44 11 0,-24 78-16,-48 92 15,-35 41-15,6 3 16,38-48-1,36-53-15,21-29 16,15-12 0,14-30-16,9-17 15,9-21 1,12-15-16,-9 0 16,65-71-16</inkml:trace>
  <inkml:trace contextRef="#ctx0" brushRef="#br0" timeOffset="100029.95">13866 1046 0,'0'0'0,"0"0"0,36 47 16,-13 24-1,10 95-15,-1 15 16,-2-1-1,-6-20-15,-7-42 16,-8-35-16,-6-29 16,-6-19-1,0-5-15,-3-7 16</inkml:trace>
  <inkml:trace contextRef="#ctx0" brushRef="#br0" timeOffset="100230.949">13437 2061 0,'0'0'0,"0"0"15,0 0 1,35-3-16,22 6 16,17 3-1,9 0-15,2-6 16,37-21-16,32-26 15</inkml:trace>
  <inkml:trace contextRef="#ctx0" brushRef="#br0" timeOffset="100695.983">14434 1836 0,'0'0'0,"0"0"16,18 56-16,-15 10 15,-3 10 1,-6 7-16,-9 12 16,-2-12-16,2-18 15,0-18 1,3-17-16,3-6 15,3-15 1,3-9-16,3 0 16,0 0-1,24-51-15,12-8 16,14-6-16,9 3 16,6 17-1,-5 7-15,-13 23 16,-9 15-1,-8 0-15,-6 6 16,-7-3-16,-5 9 16,-3 9-1,-9 2-15,-6 4 16,-9 17 0,7-11-16,11-21 15,5-12 1</inkml:trace>
  <inkml:trace contextRef="#ctx0" brushRef="#br0" timeOffset="100896.659">15447 1804 0,'0'0'0,"-3"32"0,-12 39 16,-23 45-16,-27 2 15,-1-35 1,16-30-16,15-20 16,17-21-1,9-4-15</inkml:trace>
  <inkml:trace contextRef="#ctx0" brushRef="#br0" timeOffset="101089.914">15163 2129 0,'0'0'0,"0"0"16,0 0-16,0 0 15,62 15 1,-27 12-16,1-4 16,-9 1-16,-7-9 15,-2 0 1,0-4-16,3-5 15</inkml:trace>
  <inkml:trace contextRef="#ctx0" brushRef="#br0" timeOffset="101479.786">15817 1792 0,'0'0'0,"0"0"15,0 83-15,-3-6 16,0 5-16,-3-10 16,-3-22-1,0-6-15,3-17 16,0-1 0,1-14-16,2-6 15,0 0 1,3-6-16,0 0 15,0 0-15,35-71 16,4-6 0,8 0-16,0 21 15,-2 23 1,2 16-16,-5 11 16,-1 12-1,6 17-15,1 25 16,-16 23-16,-26 12 15,-18 23 1</inkml:trace>
  <inkml:trace contextRef="#ctx0" brushRef="#br0" timeOffset="102546.879">12791 2910 0,'0'0'0,"0"0"0,30-11 15,26 11-15,42-6 16,65-9 0,14 3-16,34 3 15,5-3 1,-9 12-16,27-6 16,-9 6-1,23-5-15,-17-7 16,27 0-1,-42 3-15,15 3 16,-39 6-16,22 6 16,-40-6-1,-41 0-15,-17 15 16,14-3 0,12-1-16</inkml:trace>
  <inkml:trace contextRef="#ctx0" brushRef="#br0" timeOffset="103653.727">17211 1996 0,'0'0'0,"0"0"16,0 0-16,36 44 15,-16-26 1</inkml:trace>
  <inkml:trace contextRef="#ctx0" brushRef="#br0" timeOffset="103812.608">17386 2425 0,'0'0'0,"0"0"0,0 0 16,0 0 0,0 0-16,35 12 15</inkml:trace>
  <inkml:trace contextRef="#ctx0" brushRef="#br0" timeOffset="104997.645">18375 1401 0,'0'0'0,"0"0"16,0 0-16,0 0 16,0 0-1,29 18-15,-14 12 16,0 17-16,-3 12 15,-3 12 1,-4 0-16,-2 12 16,-6 6-1,1-6-15,-1-12 16,-3-6 0,0-18-16,3-5 15,3-19 1,0-5-16,0-9 15,0 3-15,0-3 16,3-9 0,-3 0-16,0 0 15,0 0 1,29-98-16,-2 21 16,3 0-16,5 0 15,1 15 1,-10 9-16,-2 11 15,-3 7 1,2-1-16,1 10 16,3-7-16,8-5 15,4 5 1,-7 3-16,-2 4 16,-9 11-1,-7 3-15,-2 6 16,-3 6-1,-3 0-15,0 0 16,0 6-16,0-6 16,0 6-1,0 6-15,-3-3 16,0 3 0,0 14-16,-3-2 15,-3 11 1,-3 1-16,0 11 15,0 1 1,3-1-16,-3-3 16,3 7-16,0-7 15,0 0 1,3-2-16,0-7 16,3-8-1,3 6-15,3-4 16,6-2-1,2-1-15,4-2 16,9-12-16,5-3 16</inkml:trace>
  <inkml:trace contextRef="#ctx0" brushRef="#br0" timeOffset="108588.305">18161 2795 0,'0'0'0,"0"0"0,0 0 0,0 0 15,0 0-15,36-9 16,-21 9 0,3 0-16,5 0 15,7 0 1,5 3-16,1-3 16,5 0-16,7 0 15,-1 0 1,-3-3-16,-5 3 15,-3-6-15,-1 6 16,1-6 0,-4 6-1,4 0-15,-4 0 16,1 0-16,-4 0 16,10 6-1,2-6-15,10 0 16,-7 0-1,-5 0-15,-4 0 16,-5 0-16,-1 0 16,1 0-1,-4-6-15,1 6 16,-3 0 0,-6 0-16,-4-6 15,-2 6-15,-3 0 16,0 6-1</inkml:trace>
  <inkml:trace contextRef="#ctx0" brushRef="#br0" timeOffset="111978.695">20175 2431 0,'0'0'0,"0"0"0,0 0 16,0 0-1,0 0-15,0 0 16,0 0-16,0 0 16,-45 24-1,-2 11-15,-15 7 16,-4-1 0,-2-5-16,0-10 15,-18 7 1,1-10-16,-1-2 15,9 0-15,-3-3 16,-9 5 0,-12-11-16,4-3 15,11 6 1,9-9-16,-3 6 16,-6-6-1,0-6-15,9 0 16,6-6-16,0 6 15,3 0 1,-12 0-16,-3-6 16,12 6-1,9-6-15,9-9 16,8 3 0,4 3-16,5-14 15,4-1 1,-7-12-16,4-11 15,2-12-15,7 0 16,8-9 0,6 2-16,3-2 15,3-9 1,6-11-16,9-25 16,6 13-16,0 5 15,-1 6 1,7-14-16,3 5 15,3 3 1,2 24-16,4 6 16,11-3-1,9 12-15,7 2 16,-7 10-16,-3 17 16,-5-8-1,2 8-15,0 7 16,4-4-1,-4 12-15,6 0 16,1-3-16,-1 7 16,0 2-1,3 0-15,-2 6 16,-1-6 0,0 6-16,1 6 15,-1-6 1,-3 12-16,-2-4 15,-4 7 1,0-3-16,-2 0 16,-1 6-16,-2-6 15,-4 2 1,-2 7-16,2-9 16,-2 6-1,-1-1-15,7-2 16,-6 12-16,-4-9 15,-2 5 1,-4-8-16,-2 12 16,0-4-1,-3-2-15,-1 12 16,-2 2 0,0 7-16,-3-7 15,0 7-15,0-7 16,-4-2-1,1 5-15,0-11 16,-3 11 0,0-2-16,0-7 15,0-5 1,-3 6-16,0-1 16,0 13-16,-3 5 15,0-3 1,0 7-16,0-13 15,0 6 1,0-5-16,-3-1 16,0-5-1,0 5-15,-3-2 16,-3 5-16,0 4 16,-3 5-1,1-6-15,-7 7 16,-18 2-1,-26 36-15,-18 26 16</inkml:trace>
  <inkml:trace contextRef="#ctx0" brushRef="#br0" timeOffset="119637.915">6773 9466 0,'0'0'0,"0"0"0,0 0 0,0 0 0,0 0 0,0 0 16,0 0-1,0 0-15,0 0 16,0 0 0,0 0-16,30 32 15,-12-23 1,5 0-16,-5-3 16,6 6-1,-1-3-15,7-1 16,0 1-16,-1-3 15,1 6 1,-7-6-16,1-3 16,-6 0-1,0-3-15,-6 0 16,-1 0-16,-5 0 16,0 0-1,0 0-15,0 0 16,-6 0-1,6 0-15,-6 0 16,6 0 0,-6 3-16,12 3 15</inkml:trace>
  <inkml:trace contextRef="#ctx0" brushRef="#br0" timeOffset="121042.663">6886 11005 0,'0'0'0,"0"0"0,-30-12 16,18 3-1,0 3-15,1 0 16,5 6-16,0 0 16,0 0-1,6 6-15,0-6 16,0 6 0,0-6-16,0 0 15,0 0 1,0 0-16,41 32 15,-17-26 1,0-6-16,17-6 16,6 6-16,1 0 15,5 0 1,-11 0-16,-1 0 16,0 9-1,1 0-15,-7-3 16,1-3-1,5 3-15,7-6 16,5 0-16,-6-6 16,1 6-1,-13 0-15,-5 6 16,-1-6 0,1 6-16,-6 3 15,5-6 1,-5 0-16,0-3 15,-1-3-15,7-3 16,6 0 0,-1 0-16,-5 0 15,-1 6 1,-5 0-16,6 6 16,-7-6-1,7 0-15,-7 0 16,1 0-16,0 0 15,0-6 1,-7 6-16,7 0 16,-6 0-1,0 0-15,-1 0 16,1 0-16,12 0 16,-1-6-1,7-3-15,-1-3 16,-5 6-1,-1 6-15,-5 0 16,0 0 0,5 6-16,-5-6 15,6 9-15,-7-6 16,1 0 0,0 0-16,-1-3 15,1 3 1,0-3-16,0 3 15,-1 0 1,1-3-16,11 6 16,7-6-16,11 6 15,18-12 1,18 0-16</inkml:trace>
  <inkml:trace contextRef="#ctx0" brushRef="#br0" timeOffset="125425.261">13931 10987 0,'0'0'0,"0"0"0,0 0 0,0 0 0,0 0 16,0 0-1,0 0-15,0 0 16,42 0-16,-19 0 16,10 0-1,11 0-15,7 0 16,8 0-1,-3 3-15,0-3 16,1 0-16,5-3 16,3-6-1,9 3-15,0 6 16,-3 0 0,-9 6-16,-6 9 15,-2-3 1,-4-1-16,-3 7 15,1-3-15,11 3 16,6-4 0,-3-2-16,0 0 15,-5-6 1,-4 0-16,0-3 16,3-3-1,24 6-15,0-6 16,-3 6-16,-3-6 15,-3 6 1,6-6-16,18 6 16,-3-3-1,-12 0-15,-9-1 16,-6 4 0,-6 0-16,9 0 15,6 6-15,-3-6 16,-9-3-1,-2 0-15,-7-3 16,3 0 0,3 0-16,12 0 15,12-3-15,-9 0 16,-6 0 0,0-6-16,-8 9 15,5 0 1,3 0-16,9 0 15,-9 0 1,-6 6-16,0-6 16,-3 0-16,18-6 15,18 0 1,-6 0-16,-12 0 16,-12 0-1,-9 6-15,-2 3 16,-1 3-1,12 3-15,0 6 16,0-3-16,-6-6 16,-5 0-1,-1 0-15,3-6 16,18-6 0,18 0-16,-9 0 15,-9-3 1,-9 3-16,-3 0 15,0-6-15,21 3 16,9-2 0,-15-1-16,-12 0 15,-6 6 1,-8 6-16,-1 3 16</inkml:trace>
  <inkml:trace contextRef="#ctx0" brushRef="#br0" timeOffset="130842.368">4606 10783 0,'0'0'0,"0"0"0,-41-21 0,29 15 16,0 0-16,0 0 15,6 3-15,-5-3 16,5 6 0,6 0-16,-6 0 15,6 15 1,-6 15-16,6 11 15,-6 6 1,6 4-16,-6-4 16,6-8-16,0-1 15,0-8 1,0-10-16,0 4 16,0-9-1,6 3-15,-6-7 16,6-2-1,0 3-15,6-3 16,-1 0-16,1 0 16,12-3-1,0-6-15,5 0 16,13-6 0,5-6-16,6-9 15,1-8-15,5-10 16,12-14-1,29-15-15,31-36 16,5 4 0,41-19-16,-5 4 15,-36-1 1,-35 36-16,-36 33 16,-12 17-16,-23 13 15,0 2 1,-13 15-16,-5 0 15</inkml:trace>
  <inkml:trace contextRef="#ctx0" brushRef="#br0" timeOffset="132270.958">18523 8226 0,'0'0'16,"0"0"-16,0 0 15,0 0-15,0 0 16,0 0-16,53-15 16,24-9-1,15 6-15,11-2 16,-5 5-1,-24-3-15,-24 12 16,-17 6-16,-15 0 16,-15 0-1,-3 0-15</inkml:trace>
  <inkml:trace contextRef="#ctx0" brushRef="#br0" timeOffset="132507.416">18748 8237 0,'0'0'0,"0"0"16,-42 39-16,10 29 15,-4 36 1,1 55-16,-1 1 16,12-30-1,7-35-15,8-18 16,0-21-16,3-17 15,3-13 1,3-14-16,3-12 16,-3 0-1</inkml:trace>
  <inkml:trace contextRef="#ctx0" brushRef="#br0" timeOffset="132673.742">18626 8862 0,'0'0'0,"0"0"15,0 0-15,15-39 16,27 25 0,23-7-16,15 6 15,11-3 1,10 7-16,6-1 16</inkml:trace>
  <inkml:trace contextRef="#ctx0" brushRef="#br0" timeOffset="133256.614">20926 9753 0,'0'0'0,"0"0"0,57 6 16,29 11-1,38-5-15,21-12 16,3-9 0,-9 3-16,-9-8 15,-11-1-15,-30-3 16,-27 6-1,-24 3-15,-14 3 16,-18 3 0,-6 3-16</inkml:trace>
  <inkml:trace contextRef="#ctx0" brushRef="#br0" timeOffset="133424.53">21826 9744 0,'0'0'0,"0"0"15,0 0 1,-38 53-16,20 24 16,-6 41-16,-2 72 15,-7 11 1,1-20-16,-1-16 16</inkml:trace>
  <inkml:trace contextRef="#ctx0" brushRef="#br0" timeOffset="136702.706">6844 12561 0,'0'0'0,"0"0"0,0 0 16,0 0-16,0 0 15,0 0 1,0 0-16,42-38 16,-13 20-16,7 6 15,17 6 1,6 0-16,6 3 15,1 0 1,-1 0-16,12 3 16,6 0-1,5 6-15,-5 0 16,-12-3 0,6-3-16,0-3 15,0 0-15,6 0 16,-6 3-1,0-3-15,-6 6 16,-6-3 0,12 0-16,0 3 15,12 0-15,-6-6 16,-6 0 0,12 0-16,-7 0 15,7 6 1,0 0-16,-6 0 15,-6 0 1,12-6-16,-6 0 16,11-3-16,-11 0 15,-12 1 1,-6 5-16,-5 0 16,5 0-1,-6 0-15,6 5 16,-6-5-1,1 6-15,-7-3 16,0-3-16,0-3 16,7-3-1,-7 6-15,6-5 16,6 5 0,-6-6-16,-5 0 15,-1 3 1,-6 0-16,1 0 15,5-3-15,0 0 16,1 0 0,-1-6-16,0 6 15,-5-6 1,-1 4-16,0 2 16,-5 0-16,5 6 15,0 0 1,7 0-16,-7 0 15,9-3 1,-2 0-16,-4 0 16,-3 3-1,1 0-15,-4 0 16,3 3-16,-2 0 16,-1 0-1,-2-3-15,-1 6 16,1-6-1,-4 6-15,-2-6 16,-1 0 0,1 0-16,2 0 15,4 6-15,8-4 16,3 1 0,6-3-16,1 3 15,2 3 1,-3 0-16,3 6 15,6 3 1,6-6-16,3 0 16,3 2-1,-12-5-15,-6 0 16,-5 0-16,-4-6 16,-3 0-1,-2 0-15,-4 0 16,-3 0-16,-2 0 15,-4-3 1,-5 3-16,-12 0 16,-3-3-1,-4 3-15,-2 0 16,-3 0 0,0-3-16,-3 0 15,-3-3-15,0 6 16</inkml:trace>
  <inkml:trace contextRef="#ctx0" brushRef="#br0" timeOffset="139041.009">16670 12594 0,'0'0'0,"0"0"16,0 0-16,0 0 15,0 0 1,0 0-16,0 0 16,0 0-16,0 0 15,47-12 1,-15 18-16,16 3 15,5-3 1,9-3-16,15 0 16,-3-1-16,-6 1 15,-6-3 1,1 0-16,-1-3 16,6-5-1,6-7-15,0 3 16,-9 3-1,-6-3-15,-5 0 16,-4 1-16,-3 2 16,-2 0-1,-1 0-15,0 9 16,1 0 0,5 9-16,3 0 15,-2 0 1,-7 2-16,1 4 15,-7-6 1,-2 0-16,-4-3 16,-2 6-16,2-6 15,4 0 1,2-1-16,1-2 16,-1 3-1,1 6-15,-4-6 16,-2 0-1,-1-3-15,1 0 16,0-3-16,2 0 16,4 0-1,8-3-15,9 3 16,3 3 0,-5 0-16,-10-3 15,-2 6 1,-4 0-16,0-6 15,1 6-15,-4-3 16,1 0 0,2 0-16,4 0 15,2-1-15,4 1 16,-7 0 0,-2-3-16,-4 0 15,-5 0 1,-1 0-16,1 0 15,0 0 1,2-3-16,4-2 16,5-1-1,6 0-15,7-6 16,-1 6-16,-6 3 16,-5-3-1,-7 0-15,-2 3 16,0 0-1,-1-3-15,1 0 16,2 0 0,1 6-16,2-5 15,-2 2-15,-1 0 16,1 3 0,-1 3-16,1-3 15,-1 0 1,4 0-16,-1-3 15,4 0 1,14-3-16,15-6 16,-3 6-16,-9 6 15,-8 0 1,-7 0-16</inkml:trace>
  <inkml:trace contextRef="#ctx0" brushRef="#br0" timeOffset="142861.698">25361 11519 0,'0'0'0,"-36"30"16,1 20-16,2 21 0,4 36 0,20 2 15,15-8 1,20-3-16,7-15 15,17-1 1,12-5-16</inkml:trace>
  <inkml:trace contextRef="#ctx0" brushRef="#br0" timeOffset="143440.589">26202 11369 0,'0'0'16,"0"0"-16,0 0 16,-42 50-16,-8 42 15,-30 67 1,-12 19-16,6-27 15,33-53 1,21-27-16,8-15 16,6-24-16,6-2 15,6-15 1,3-9-16,3-12 16,0 6-1,48-77-15,17-39 16,-12-17-1,-11 33-15,-7 23 16,-5 6-16,-1 17 16,-2 7-1,-6 6-15,-4 8 16,-2 9 0,-3 15-16,0 6 15,0 9-15,3 21 16,8 26-1,1 39-15,0 35 16,2-5 0,1-19-16,-6-23 15,-4-21 1,-2-20-16,-3-13 16,3-14-16,3-12 15</inkml:trace>
  <inkml:trace contextRef="#ctx0" brushRef="#br0" timeOffset="143655.647">25772 11919 0,'0'0'0,"0"0"0,0 0 16,0 0-1,39 3-15,11 0 16,15-6-16,15-3 16,6-6-1,18-17-15,14-13 16</inkml:trace>
  <inkml:trace contextRef="#ctx0" brushRef="#br0" timeOffset="144040.41">26732 11913 0,'0'0'0,"0"0"15,0 0-15,0 0 16,35 18-1,-14-6-15,3-1 16,2-5 0,4-3-16,11-9 15,27-14-15,27-4 16,18-8 0</inkml:trace>
  <inkml:trace contextRef="#ctx0" brushRef="#br0" timeOffset="144438.144">28025 11656 0,'0'0'0,"0"0"0,0 0 15,-26 50-15,-10 21 16,-5 18 0,-4-12-1,-2-6-15,-1-12 16,7-18-16,6-5 16,5-18-1,6-7-15</inkml:trace>
  <inkml:trace contextRef="#ctx0" brushRef="#br0" timeOffset="144805.178">27729 11744 0,'0'0'0,"6"-44"0,6 17 15,3-2-15,0 8 16,-1 3-1,4 6-15,-3 4 16,6 2 0,2 0-16,7 6 15,11 6 1,16 5-16,8 16 16,-12 6-16,-14 26 15,-7 24 1,-2 11-16,-7-5 15,-5-18 1,-3-15-16,0-17 16,0-7-16,-1-11 15,4-12 1,9-12-16,17-18 16</inkml:trace>
  <inkml:trace contextRef="#ctx0" brushRef="#br0" timeOffset="145067.152">28611 11428 0,'0'0'0,"0"0"0,0 0 15,0 0-15,0 0 16,33 6 0,-6-3-16,5 0 15,1 0 1,-1-3-16,4-3 16,-4-6-16,-2-9 15</inkml:trace>
  <inkml:trace contextRef="#ctx0" brushRef="#br0" timeOffset="145457.391">28869 11567 0,'0'0'0,"0"0"16,0 29-16,0 1 16,-3 14-1,0 7-15,0-1 16,-3 0-1,0-5-15,-3-7 16,-3-5 0,1-4-16,2-5 15,0-9 1,-3-6-16,0 3 16,3-7-16,0 1 15,4-3 1,-1 0-16,3 0 15,3-3 1,6 0-16,2 0 16,7 0-1,6 0-15,6 6 16,2-6-16,4 6 16,-1-6-1,1 6-15,2-6 16</inkml:trace>
  <inkml:trace contextRef="#ctx0" brushRef="#br0" timeOffset="145791.523">29195 11303 0,'0'0'0,"0"0"0,0 0 16,35-26-16,-14 29 15,20 9 1,24 32-16,6 33 15,0 21 1,-32 2-16,-30 16 16,-36 17-1,-17-3-15,-12-18 16,-7-8-16</inkml:trace>
  <inkml:trace contextRef="#ctx0" brushRef="#br0" timeOffset="146292.384">29864 11807 0,'0'0'0,"0"0"0,0 0 16,-12-36-1,9 18-15,3-11 16,3-10-16,3-2 16,6-7-1,2 7-15,4 8 16,0 19 0,0 8-16,5 12 15,19 26 1,20 33-16,15 57 15,0 11 1,-15-27-16,-9-26 16,-5-24-16,-10-17 15,1-12 1,-7-27-16,7-15 16</inkml:trace>
  <inkml:trace contextRef="#ctx0" brushRef="#br0" timeOffset="146504.775">30515 11413 0,'0'0'0,"0"0"0,-36 62 15,-14 30-15,-24 47 16,-12 15-1,-14-18-15,20-44 16,14-24 0,10-15-16</inkml:trace>
  <inkml:trace contextRef="#ctx0" brushRef="#br0" timeOffset="146908.457">30692 11611 0,'0'0'0,"0"0"0,0 0 16,0 0 0,0 0-16,0 0 15,33 0-15,17 6 16,51-6-1,0 6-15,-7-3 16,-14-3 0,-12 0-16,-11 0 15,-16-3 1,-5-3-16</inkml:trace>
  <inkml:trace contextRef="#ctx0" brushRef="#br0" timeOffset="147220.764">30574 11913 0,'0'0'16,"0"0"-16,0 0 15,0 0-15,33-6 16,8 12-16,27 0 16,30 0-1,14 0-15,-8-6 16,-9-6 0,-4 0-16,-5 0 15,-9 0 1,-9-9-16,-3-2 15</inkml:trace>
  <inkml:trace contextRef="#ctx0" brushRef="#br0" timeOffset="147721.511">32155 11443 0,'0'0'0,"0"0"16,0 0 0,0 0-16,0 0 15,-30 0-15,-8 14 16,-13 13-1,-11 29-15,0 9 16,6 24 0,14 21-16,19-22 15,14-20 1,9-14-16,12-4 16,8-6-1,13-11-15,20-6 16,12-27-16,1-9 15,2-21 1,3-23-16,0-33 16,-12-6-1,-18 15-15,-17 12 16,-15 18-16,-12 8 16,-15-2-1,-26-9-15,-69 5 16,-55 19-1</inkml:trace>
  <inkml:trace contextRef="#ctx0" brushRef="#br0" timeOffset="148437.11">27016 10060 0,'0'0'0,"0"0"0,0 0 16,0 0-16,0 0 16,-30 30-1,-32 65-15,-27 35 16,9-3-1,27-38-15,17-30 16,13-20-16,8-16 16,6-2-1,3-9-15,0-6 16,6 0 0,3-6-16,-3 0 15</inkml:trace>
  <inkml:trace contextRef="#ctx0" brushRef="#br0" timeOffset="148653.826">26883 10223 0,'0'0'0,"17"-44"0,-5 20 15,3 6 1,0 4-16,0 14 16,5 11-1,13 22-15,11 50 16,7 26-16,2 13 15,-15-34 1,-8-11-16,-9-23 16,-7-13-1,-2-8-15,-3-1 16</inkml:trace>
  <inkml:trace contextRef="#ctx0" brushRef="#br0" timeOffset="148870.614">26909 10510 0,'0'0'0,"0"0"15,0 0-15,0 0 16,0 0 0,0 0-16,30 15 15,2-15 1,31-9-16,28-26 15,13-19 1,2-20-16</inkml:trace>
  <inkml:trace contextRef="#ctx0" brushRef="#br0" timeOffset="149108.383">27424 10134 0,'0'0'0,"0"0"15,0 0-15,0 0 16,0 0-16,48 9 16,-7 3-1,24 27-15,12 23 16,-3 24 0,-15-6-16,-17-15 15,-10-21 1,-8-17-16,-9-10 15,-3-5-15,-3-6 16</inkml:trace>
  <inkml:trace contextRef="#ctx0" brushRef="#br0" timeOffset="149270.44">28081 10129 0,'0'0'0,"0"0"16,0 0-16,-68 76 15,0 28 1,-32 17-16,5-14 16,39-24-1,20-12-15</inkml:trace>
  <inkml:trace contextRef="#ctx0" brushRef="#br0" timeOffset="149603.82">28443 10303 0,'0'0'0,"0"0"16,0 0-16,0 0 16,0 0-16,0 0 15,41-21 1,12 15-16,15 4 16,4-7-1,-10 3-15,-6-3 16,-15 9-16,-5 0 15</inkml:trace>
  <inkml:trace contextRef="#ctx0" brushRef="#br0" timeOffset="149820.794">28413 10581 0,'0'0'0,"0"0"0,0 0 16,0 0 0,0 0-16,0 0 15,44-6 1,16 0-16,17 1 16,14-4-1,13-6-15,0-6 16</inkml:trace>
  <inkml:trace contextRef="#ctx0" brushRef="#br0" timeOffset="150070.537">29819 10173 0,'0'0'0,"0"0"0,-32 47 16,-22 21 0,-26 27-16,3-9 15,15-18-15,9-15 16,9-17 0,-4-1-16,7-17 15,2-6 1</inkml:trace>
  <inkml:trace contextRef="#ctx0" brushRef="#br0" timeOffset="150339.332">29289 10143 0,'18'-38'0,"6"-7"0,14-14 15,4 15-15,-1 11 16,1 21-1,5 24-15,9 18 16,0 23-16,-2 18 16,2 45-1,-6-1-15,-8-14 16,-7-18 0,-2-12-16,2-15 15,-2-18 1,-1-20-16,-2-15 15</inkml:trace>
  <inkml:trace contextRef="#ctx0" brushRef="#br0" timeOffset="150676.842">30275 10223 0,'0'0'16,"0"0"-16,0 0 15,0 0-15,0 0 16,18-29 0,0 20-16,5 3 15,10 6-15,14 12 16,18 23-1,15 33-15,-6 3 16,-15-6 0,-11-14-16,-10-7 15,-8-14-15,-9-10 16,-10-5 0,-5-3-16</inkml:trace>
  <inkml:trace contextRef="#ctx0" brushRef="#br0" timeOffset="150871.422">30888 10114 0,'0'0'0,"0"0"15,-36 41-15,-35 33 16,-41 30-16,-4 11 15,-11 21 1,-3 3 0</inkml:trace>
  <inkml:trace contextRef="#ctx0" brushRef="#br0" timeOffset="152470.394">25251 10078 0,'0'0'0,"0"0"15,0 0-15,0 0 16,0 0 0,0 0-16,-32-26 15,20 26 1,-3-6-16,-3 6 16,-8 11-16,-4 1 15,1 3 1,5 3-16,3-3 15,3 2 1,7-5-16,2 3 16,3 3-16,0-3 15,3 2 1,3 1-16,6 3 16,3 11-1,6 1-15,5 0 16,4 2-1,0-2-15,-4-1 16,-2-2 0,-3-1-16,-3 1 15,-6-3-15,-3-1 16,-3-2 0,-6 8-16,-6 7 15,-12 11 1,-5 1-16,-4-7 15,-5-3 1,-4-11-16,7-9 16,2-10-16,0 4 15,7-9 1,2-3-16,6-3 16,4 0-1,5 0-15,3 0 16,3 0-16,3 0 15,6 3 1,6 3-16,11 0 16,7 6-1,2 0-15,-2-3 16,-3 2 0,-4 7-16,-2-3 15,-3 3-15,-3-4 16,-4 10-1,-2-3-15,0 3 16,0-4 0,-3 13-16,0 5 15,-3 13 1,0-7-16,-3 6 16,0-5-16,0-7 15,0-2 1,-3-1-16,3-8 15,0 2 1,0-8-16,0 3 16,0-9-1,0 5-15,-3 4 16,3 9-16,0 11 16,0 24-1,-3 3-15,3 0 16,6 6-1,6 0-15</inkml:trace>
  <inkml:trace contextRef="#ctx0" brushRef="#br0" timeOffset="155177.898">26770 10759 0,'0'0'0,"0"0"0,0 0 0,0 0 16,0 0-16,-21 35 15,15-17 1,3 6-16,3-9 16,3-9-1</inkml:trace>
  <inkml:trace contextRef="#ctx0" brushRef="#br0" timeOffset="155886.567">26341 11108 0,'0'0'0,"0"0"0,0 0 15,0 0-15,0 0 16,0 0-1,0 0-15,41 0 16,-11-3 0,11 0-16,7 0 15,20-3 1,3 6-16,-3 0 16,-9-6-1,-6 6-15,-8 0 16,-7 0-16,-5 0 15,-7 0 1,4 0-16,3 0 16</inkml:trace>
  <inkml:trace contextRef="#ctx0" brushRef="#br0" timeOffset="160097.318">25651 12810 0,'0'0'0,"0"0"0,-30-12 0,30 12 0,-5 0 0,-1 0 16,3 0 0,0 0-16,3-3 15,0 3 1,0 0-16,0 0 15,0 0 1,59-47-16,-29 32 16,-1 3-16,1 0 15,-4 6 1,1 6-16,-3 0 16,-1 0-1,4 0-15,0 6 16,-1-6-16,1 9 15,-3-3 1,-1 0-16,1 0 16,0 0-1,2 0-15,7 0 16,8-1 0,1-2-16,-1 0 15,1-3-15,-4 0 16,1 0-1,-1 0-15,4-3 16,5 3 0,9 0-16,12-3 15,0 0 1,-5 1-16,-4-4 16,0 0-1,0 0-15,12 0 16,18-3-16,-3 3 15,-12 0 1,-9 0-16,-6 0 16,-3 6-1,7-6-15,5 6 16,9-3-16,-9 0 16,-9 3-1,-6 0-15,-5 0 16,-1 0-1,3 0-15,15-2 16,6-1-16,-2 0 16,-7 0-1,-9 3-15,-6 0 16,-2 0 0,-4 0-16,7 3 15,8-3 1,9 0-16,0-3 15,-9 0 1,-5-3-16,-4 0 16,-11 6-16,-4-6 15,1 6 1,-1 0-16,1 0 16,-1 0-1,4 0-15,2 0 16,1 0-16,-4 6 15,-2-6 1,-3 0-16,-4 0 16,-2 0-1,0 0-15,-4-6 16,-5 6 0,-3 0-16,0 0 15,-3 0-15,-3 0 16,-3 0-1,-1 0 1</inkml:trace>
  <inkml:trace contextRef="#ctx0" brushRef="#br0" timeOffset="162384.673">30411 13002 0,'0'0'0,"0"0"0,0 0 16,0 0-16,9-56 16,6 6-1,12-27-15,8-15 16,1-9-1,-1-2-15,1 14 16,-7 9 0,-8 9-16,-9 6 15,-3 3-15,-6 3 16,0-4 0,0 4-16,0 6 15,-3 0 1,-3-7-16,-3 4 15,-9-9 1,-3 6-16,0 3 16,1 5-16,-1 7 15,-3 0 1,-3 2-16,4 7 16,-4 2-1,3 6-15,1 4 16,2-4-1,0 9-15,3-2 16,0 5-16,1-3 16,-1 3-1,0 1-15,-6-1 16,-2 3 0,-4-3-16,-6 3 15,-2 0 1,2 4-16,1 2 15,-1 0-15,1 0 16,5 0 0,3 6-16,1 6 15,-4-6 1,-3 9-16,1 0 16,-4-1-16,-5 10 15,-4 3 1,4 6-16,-1 2 15,10 4 1,5 11-16,6 9 16,1 4-1,-1 5-15,6-6 16,3-3 0,3 3-16,6-2 15,0 8-15,0-3 16,3 6-1,0-3-15,3 6 16,6 0 0,0-5-16,-1 5 15,4-3-15,3 0 16,3 6 0,2-9-16,4 3 15,0-14 1,-4-7-16,1-6 15,0 1 1,-3-10-16,-1-2 16,7-6-16,8 8 15,7-14 1,5 3-16,4-12 16,-4-9-1,3-12-15,4-6 16,-4-11-16,-3-10 15,1-14 1,-4-15-16,-11-9 16,-7 0-1,1-5-15,-6 8 16,-10 8 0,-5 22-16,-3 9 15,-3 8-15,0 9 16,-3 4-1,0 2-15,0 3 16,-5 0 0,-7 0-16</inkml:trace>
  <inkml:trace contextRef="#ctx0" brushRef="#br0" timeOffset="162937.91">29941 12819 0,'0'0'0,"0"0"0,0 0 15</inkml:trace>
  <inkml:trace contextRef="#ctx0" brushRef="#br0" timeOffset="164169.396">25373 12736 0,'0'0'0,"0"0"16,0 0-16,0 0 16,0 0-16,32 23 15,-5-2 1,9 18-16,5 11 16,-3-12-1,4-5-15,-4-3 16,1-10-16,-1-2 15,1-3 1,2-3-16,1-6 16,-7-3-1,1-3-15,5-6 16,4-9-16,5 3 16,3-9-1,3 1 1,10-10-16,2-3 15,-12 13-15,-9 2 16,-8 6 0,-4 3-16,-2 6 15,2 6-15,7 0 16,5 9 0,4-6-16,2 3 15,-6-6 1,-2 3-16,-4 0 15,-2-3 1,-1 3-16,3 5 16,7-2-16,8-3 15,3-3 1,12-12-16,9-11 16,0-4-1,-3 3-15,-3 9 16,0 3-1,-6 6-15,-9 6 16,-2 6-16,2 9 16,-6 6-1,3-4-15,1 4 16,-4-15 0,3-3-16,6-12 15,1 0 1,-1-9-16,-6 3 15,-6 7-15,-2-1 16,-1 6 0,0 6-16,1-6 15,2 0 1,6-6-16,4-3 16,-7 0-1,-3 0-15,-5 3 16,-7 6-1,-2 0-15,-1 6 16,-2 3-16,-4 0 16,-5 0-1,-3-3-15,-7 11 16,-2-2-16</inkml:trace>
  <inkml:trace contextRef="#ctx0" brushRef="#br0" timeOffset="166824.423">30041 12842 0,'0'0'0,"0"0"0,0 0 16,0 0 0,0 0-16,0 0 15,0 0-15,0 0 16,0 0 0,0 0-16,0 0 15,0 0 1</inkml:trace>
  <inkml:trace contextRef="#ctx0" brushRef="#br0" timeOffset="168239.418">26166 12922 0,'0'0'0,"0"0"0,0 0 15,0 0 1,3 36 0</inkml:trace>
  <inkml:trace contextRef="#ctx0" brushRef="#br0" timeOffset="168394.936">26524 12851 0,'0'0'0,"0"0"16,0 0-16,0 0 15,0 0-15</inkml:trace>
  <inkml:trace contextRef="#ctx0" brushRef="#br0" timeOffset="168541.603">26646 12875 0,'0'0'0,"0"0"0,0 0 16,0 0-16</inkml:trace>
  <inkml:trace contextRef="#ctx0" brushRef="#br0" timeOffset="168675.751">26835 12884 0,'0'0'0,"0"0"0,0 0 16,0 0-16</inkml:trace>
  <inkml:trace contextRef="#ctx0" brushRef="#br0" timeOffset="170083.267">29781 12896 0,'0'0'0,"0"0"0,0 0 16,-15 32-1</inkml:trace>
  <inkml:trace contextRef="#ctx0" brushRef="#br0" timeOffset="173276.097">30210 12774 0,'0'0'0,"0"0"0,0 0 0,0 0 0,0 0 16</inkml:trace>
  <inkml:trace contextRef="#ctx0" brushRef="#br0" timeOffset="173421.748">30432 12674 0,'0'0'0</inkml:trace>
  <inkml:trace contextRef="#ctx0" brushRef="#br0" timeOffset="177384.426">22170 11662 0,'0'0'0,"0"0"0,0 0 0,0 0 0,0 0 16,0 0-16,0 0 15,0 0 1,0 0-16,38-24 15,33 12 1,18-9-16,-3 6 16,-12-2-1,-15 11-15,-14-3 16,-13 6-16,-8 0 16,-6 3-1,-7 0-15,-2 0 16,-3 0-1,-3 0-15,-3 0 16,0 3-16,0-3 16,0 0-1,0 0-15,0 0 16,-71 41 0,42-32-16,2 3 15,3 0 1,3-6-16,7-3 15,5 0-15,3 0 16,3-3 0,3 0-16,0 6 15,0-6 1,0 6-16,0-6 16,0 6-16,-3 20 15,-6 36 1,-3 36-16,-3 17 15,1-8 1,2-9-16,3-10 16,0 7-16</inkml:trace>
  <inkml:trace contextRef="#ctx0" brushRef="#br0" timeOffset="178382.416">4352 12070 0,'0'0'0,"0"0"16,0 0-16,0 0 15,0 0-15,0 0 16,0 0 0,-12 41-16,18 10 15,0 26 1,0 11-16,5-8 16,1-26-1,6-22-15,12-26 16,58-56-16,131-152 15,101-185 1,-18-54-16,-35 38 16</inkml:trace>
  <inkml:trace contextRef="#ctx0" brushRef="#br0" timeOffset="181675.744">13014 13917 0,'0'0'0,"0"0"0,0 0 0,0 0 16,0 0-16,0 0 16,0 0-16,0 0 15,0 0 1,0 0-16,0 0 15,0 0 1,0 0-16,0 0 16,0 0-1,0 0-15,0 0 16,0 0 0,0 0-16,0 0 15,0 0-15,0 0 16,0 0-1,0 0-15,0 0 16,0 0 0,0 0-16,0 0 15,0 0-15,5 32 16,-5-26 0,6 18-16</inkml:trace>
  <inkml:trace contextRef="#ctx0" brushRef="#br0" timeOffset="185831.926">22454 13289 0,'0'0'0,"0"0"0,0 0 0,0-29 0,3 23 16,-3 0-16,0 0 15,0 0 1,0-3-16,0 9 16,0-6-1,0 0-15,0 6 16,0-3 0,0 0-16,0 0 15,0 0-15,0 0 16,3 0-1,3 0-15,6-2 16,8 5 0,10-6-16,14 0 15,27 3 1,27-3-16,3-6 16,-7-6-16,-11 6 15,-12-2 1,-17 2-16,-13 3 15,-11 3 1,-10 0-16,-5 3 16,-3 0-1,-6 3-15,0 0 16,-3 0-16,-3 3 16,0-3-1,0 0-15,0 0 16,-65 36-1,38-25-15,0 1 16,7-3-16,2-3 16,6 0-1,3-3-15,3-3 16,3 0 0,0-3-16,3-3 15,0 6 1,0-6-16,0 6 15,0-6 1,0 6-16,0-3 16,0 3-16,0 0 15,0 0 1,0 0-16,-3 3 16,1-3-1,-1 6-15,0 0 16,0 6-16,-3 0 15,0 3 1,0 8-16,-3 4 16,0 5-1,-3 7-15,3 5 16,3 1 0,1-4-16,2-2 15,3-4-15,0-2 16,0 5-1,-3 7-15,-3-1 16,-3 3 0,0-2-16,0-4 15,0-2-15,0-1 16,0-5 0,1-1-16,2-5 15,0-9 1,0-1-16</inkml:trace>
  <inkml:trace contextRef="#ctx0" brushRef="#br0" timeOffset="187313.727">4233 13449 0,'0'0'0,"0"0"15,0 0 1,0 0-16,0 0 16,0 0-16,42 47 15,-7 10 1,1 14-16,-7 3 16,1-3-1,-6 17-15,-1-5 16,-5-15-1,0-17-15,0-7 16,-1-11-16,25-10 16,29-11-1,18-36-15,71-85 16,100-107 0,30-157-16,-29-29 15</inkml:trace>
  <inkml:trace contextRef="#ctx0" brushRef="#br0" timeOffset="-107253.401">15157 13988 0,'0'0'0,"-33"17"0,18-11 0,4 0 16,2-3-16,6-3 16,3 0-1,0 0-15,0 0 16,0 0 0,103 0-16,-14-6 15,12-14 1,5-13-16,7-11 15,-7-13-15,-17 1 16,-15-9 0,-12-6-16,-11-6 15,-16 0 1,-5 15-16,-12 3 16,-7 0-16,-8-4 15,-8-11 1,-13-23-16,-15-4 15,-11 9 1,-27 10-16,-24-1 16,9 24-1,3 8-15,-3 7 16,-8-1-16,2 16 16,12 8-1,12 9-15,15 15 16,2 12-1,-5 15-15,0 17 16,-6 30-16,2 18 16,16 14-1,9-5-15,11-10 16,15-11 0,15-6-16,12 6 15,26 18 1,15-13-16,12-14 15,27-11-15,47-13 16,30-6 0</inkml:trace>
  <inkml:trace contextRef="#ctx0" brushRef="#br0" timeOffset="-105999.695">20855 13698 0,'0'0'0,"0"0"0,0 0 16,0 0-1,0 0-15,0 0 16,0 0-1,0 0-15,0 0 16,0 0 0,57 59-16,2-9 15,15 3-15,6 4 16,0-13 0,3-17-16,5-7 15,7-8 1,-6-21-16,-6-8 15,3-10-15,-3-12 16,-1-17 0,-16-6-1,-16-24-15,-9-35 16,-17 0-16,-12 2 16,-15-11-1,-12-3-15,-12 17 16,-17 22-1,-12 11-15,0 18 16,-4 14-16,-5 7 16,-21 6-1,-14 23-15,-1 21 16,-20 35 0,-66 66-16,13 118 15,58 35-15,60 36 16,50-21-1,27-32-15,8-54 16,7-17 0</inkml:trace>
  <inkml:trace contextRef="#ctx0" brushRef="#br0" timeOffset="97540.388">7199 14671 0,'0'0'0,"0"0"0,0 0 0,0 0 16,-35 6 0,11-6-16,-11 6 15,-13-3 1,1 0-16,-12-3 15,6 0-15,-1 6 16,13 3 0,11 3-16,12 8 15,7 13 1,17 23-16,17 89 16,13 71-1,-1 80-15,-17-30 16,-6-8-16,-12-72 15,-6-20 1,-12-12-16,-6-36 16,1-26-1,-13-24-15,13-20 16,11-16 0,0-14-16,12 0 15,12-7-15,11 4 16,13 0-1,23 3-15,30-6 16,6-1 0,-24-11-16,-12-2 15,-12-7 1,1-3-16</inkml:trace>
  <inkml:trace contextRef="#ctx0" brushRef="#br0" timeOffset="98290.191">8141 14938 0,'0'0'0,"0"0"0,12-36 15,-6 15 1,5-5-16,-5-7 16,-12-2-1,-5-4-15,-19 7 16,-6 5-16,-5 9 15,0 12 1,-1 12-16,-17 12 16,-6 15-1,-6 23-15,12 3 16,11 24-16,19 0 16,17-12-1,18-9-15,11-12 16,1-8-1,12-13-15,-7-14 16,1-9 0,6-6-16,-1-9 15,13-21-15,17-20 16,12-27 0,0 0-16,-18 15 15,-23 27 1,-12 17-16,-6 12 15,-6 6 1,-1 21-16,1 23 16,-6 18-16,6 21 15,12 18 1,6 5-16</inkml:trace>
  <inkml:trace contextRef="#ctx0" brushRef="#br0" timeOffset="100074.287">9047 15828 0,'0'0'0,"0"0"0,0 0 15,12 68-15,-1 21 16,-11 24 0,-6-1-16,-5-20 15,5-24-15,-6-9 16,0-17 0,6-13-16,0-11 15,0-6 1,6-3-16,0-9 15,0 0 1,0 0-16,42-60 16,-1 13-16,1 3 15,-1 8 1,-11 10-16,5 5 16,-11 3-1,0 6-15,-1 6 16,-5 0-16,-6 1 15,0-4 1,-6 9-16,-1 0 16,-5 0-1,6 0-15,-6 0 16,0 0 0,0 0-16,0-6 15,0 6 1,0-6-16,-6 6 15,6-3-15,0-3 16,-5 0 0,5 0-16,0 0 15,-6 0 1,6 0-16,0 6 16,0 0-16,0 0 15,0 0 1,0 0-16,0 0 15,0 0 1,41 45-16,-23-25 16,-6-8-1,0 0-15,-1 0 16,-5-6-16,-6-6 16,6 0-1,-6-3-15,6-6 16,0-12-1,0-14-15,0-10 16,0 1-16,0 3 16,-12 2-1,0 4-15,-6-4 16,0 7 0,-6-1-16,1 9 15,-1 4 1,-6 2-16,-5 3 15,-7 3 1,1 12-16,-1 0 16,-17 6-16,0 6 15,5 0 1,7 3-16,5 2 16,7 10-1,-7 32-15,1 3 16,17 3-1,6-8-15,6-10 16,6-8-16,6-4 16,0-2-1,12 11-15,5-6 16,7-5 0,-1 0-16,7-16 15,-6-5-15,-1-15 16,7-6-1,-1-8-15,1-10 16,-1-6 0,1 1-16,-12-1 15,-1-2 1,7-4-16,-7-5 16,-5-6-1,0-4-15,0 4 16,-6 6-16,-1 5 15,1 7 1,-6 14-16,0 3 16,-6 9-1,6 0-15,-6 12 16,6 9-16,0 26 16,6 36-1,11 33-15,1-10 16,0-2-1,5-15-15,1-12 16,-12-21 0,0-17-16,-1-12 15,-11-16-15,0-13 16,6-16 0,12-18-16,-1-14 15,1-6 1</inkml:trace>
  <inkml:trace contextRef="#ctx0" brushRef="#br0" timeOffset="100873.396">9378 15864 0,'0'0'0,"0"0"0,0 0 15,0 0-15,0 0 16,-29-33 0,11 22-16,0-1 15,-6 0 1,-11 6-16,-1 6 16,-17 6-16,-6 6 15,12 11 1,5 1-16,1 0 15,11 8 1,6 13-16,7 5 16,5 6-16,12-3 15,6 4 1,11 5-16,19 0 16,11-6-1,1-14-15,-7-13 16,1-11-1,-7-12-15,1-12 16,5-6-16,6-23 16,19-16-1,-13-5-15,-12-3 16,-11 3 0,-12 5-16,-12 13 15,0 11 1,-6 4-16,-6 5 15,6 3-15,-6 3 16,6 3 0,0 3-16,0 0 15,0 6 1,0 0-16,0 0 16,17 101-1,13-21-15,0-3 16,-1-15-16,7-18 15,5-17 1,12-6-16</inkml:trace>
  <inkml:trace contextRef="#ctx0" brushRef="#br0" timeOffset="101922.212">9207 15929 0,'0'0'0,"0"0"0,0 0 15,0 0 1,0 0-16,0 0 15,0 0 1,0 0-16,0 0 16,-36-12-16,24 18 15,0 0 1,1 0-16,-1 0 16,0 0-1,-6 3-15,6 2 16,-6 7-1,1 3-15,-1 17 16,6 1 0,6-1-16,6-5 15,12 5-15,18 4 16,17-1 0</inkml:trace>
  <inkml:trace contextRef="#ctx0" brushRef="#br0" timeOffset="103640.476">9005 14295 0,'0'0'0,"0"0"16,0 0-16,18 68 15,-12 9-15,0 27 16,-6 0 0,0-30-16,0-9 15,0-15 1,-6 0-16,-6-2 16,0-10-1,-6-8-15,7-4 16,5-20-16,6 0 15,0-6 1,0 0-16,0 0 16,29-65-1,-5 30-15,12 2 16,-1 15-16,1 3 16,-7 10-1,7 5-15,-7 0 16,7 5-1,-7 10-15,7 3 16,-12 3 0,-13 2-16,-5 4 15,-6 3 1,-6-4-16,-5 4 16,-7-6-16,0-7 15,-11-5 1,-7-6-16,-5 0 15,-7-12-15,1-6 16,17-20 0,12-19-16</inkml:trace>
  <inkml:trace contextRef="#ctx0" brushRef="#br0" timeOffset="104724.327">10041 14488 0,'0'0'0,"0"0"0,0 0 16,0 0 0,0 0-16,0 0 15,54 29 1,-19-17-16,1-6 16,-1-3-1,1 0-15,-1 0 16,7 9-16,-7-3 15,-5 3 1,-1-1-16,-5 10 16,6-3-1,-7 11-15,1 7 16,0 11 0,-6 24-16,5 39 15,1 11-15,0 15 16,-7 24-1,1 0-15,-6-3 16,0 3 0,0 2-16,-1-26 15,-5-23 1,0-7-16,0 4 16,-6-12-16,0-15 15,0-15 1,-6-9-16,6-12 15,-6-11 1,0-7-16,1-8 16,-1-3-1,0-6-15,0-4 16,-12 4-16,-6 0 16,-23 0-1,-42 3-15,-59 35 16,-41 21-1</inkml:trace>
  <inkml:trace contextRef="#ctx0" brushRef="#br0" timeOffset="105456.148">7987 15814 0,'0'0'0,"-36"-6"16,13 12-16,-13 2 15,-5 10 1,-13 15-16,-5 23 16,0 21-1,6 12-15,17 0 16,18-13-16,24-10 15,6-4 1,18-3-16,17 6 16,1-21-1,-1-14-15,0-24 16,1-12-16,5-18 16,12-8-1,0-21-15,-6-16 16,-17 4-1,-18-9-15,-19 3 16,-16 6 0,-13 6-16,-23-3 15,5 6-15,1 11 16,5 7 0,1-1-16,23 1 15,12-1 1</inkml:trace>
  <inkml:trace contextRef="#ctx0" brushRef="#br0" timeOffset="108393.919">9248 15911 0,'0'0'15,"0"0"-15,0 0 0,-36 0 16,25 0 0,-7 0-16,0 0 15,0 0 1,-5 6-16,-1 12 15,-6 14 1,1 16-16,11-1 16,18-11-16,6-7 15</inkml:trace>
  <inkml:trace contextRef="#ctx0" brushRef="#br0" timeOffset="110104.388">14215 14967 0,'0'0'0,"0"0"16,0 0-1,0 0-15,0 0 16,-47 18-16,6 44 15,-30 54 1,-48 82 0,-5 21-16,38-62 15,33-60-15,17-8 16,10-24 0,8-23-16,12-22 15,3-5-15,3-18 16,0 3-1,32-89-15,22-53 16,26-26 0,14-4-16,-23 36 15,-20 53 1,-13 24-16,-11 14 16,-9 16-16,-4 8 15,-5 9 1,-6 9-16,0 6 15,0 9 1,3 27-16,3 32 16,0 68-1,0 9-15,-3-15 16,3-30-16,-1-20 16,1-15-1,3-20-15,-3-19 16,0-20-1,0-9-15</inkml:trace>
  <inkml:trace contextRef="#ctx0" brushRef="#br0" timeOffset="110438.394">13795 15775 0,'0'0'0,"0"0"16,0 0-16,-30-12 15,27 6 1,1 6-16,2 0 16,0 0-1,0 0-15,103-20 16,-32 2 0,15 3-16,6-3 15</inkml:trace>
  <inkml:trace contextRef="#ctx0" brushRef="#br0" timeOffset="111029.848">14733 15559 0,'0'0'0,"0"0"0,0 0 16,0 0-1,0 0-15,0 0 16,0 0-16,30 0 15,9 0 1,8 0-16,6 0 16,0 0-1,10 6-15,8 6 16</inkml:trace>
  <inkml:trace contextRef="#ctx0" brushRef="#br0" timeOffset="111404.261">16000 15373 0,'0'0'0,"0"0"0,0 0 16,0 0-16,-32 6 16,-4 29-1,-29 45-15,-27 29 16,16-5-1,13-24-15,16-27 16,9-14 0,14-19-16,9-14 15,6-6-15</inkml:trace>
  <inkml:trace contextRef="#ctx0" brushRef="#br0" timeOffset="111725.169">15610 15157 0,'0'0'0,"0"0"0,12-33 16,2 21-16,1 0 16,0 6-16,0 6 15,5 12 1,10 21-16,9 17 15,-1 6 1,1 9-16,-1 18 16,-2 6-1,-10-12-15,-2 0 16,-3-9 0,-1-9-16,1-8 15,15-10-15,11-17 16,12-18-1,27-24-15</inkml:trace>
  <inkml:trace contextRef="#ctx0" brushRef="#br0" timeOffset="112339.136">16258 15180 0,'0'0'0,"0"0"0,0 0 16,44-3-16,1-3 15,26-8 1,15 2-16,3-3 16,-15 3-1,-15 0-15,-15 0 16,-14 7 0,-12 2-16,-10-3 15,-2 6 1,-3 0-16,-3 6 15,0-6-15,0 0 16,-38 32 0,-1 7-16,-2 26 15,2 12 1,7 6-16,8-4 16,9-13-1,3-16-15,7-15 16,2-11-16,0-12 15,3 3 1,0-6-16,0-1 16,3-2-1,0 0-15,0 0 16,2 0 0,7-3-16,9-3 15,15-6-15,20-9 16</inkml:trace>
  <inkml:trace contextRef="#ctx0" brushRef="#br0" timeOffset="112705.774">17347 14831 0,'0'0'0,"0"0"15,0 0-15,0 0 16,36 21-16,2 41 16,7 53-1,-1 30-15,-5 15 16,-24-6 0,-18-12-16,-21 12 15,-18 3 1</inkml:trace>
  <inkml:trace contextRef="#ctx0" brushRef="#br0" timeOffset="113255.415">13884 14748 0,'0'0'0,"0"0"16,-30 6-16,-2 9 15,-22 15 1,-23 41-16,-5 50 16,-1 30-1,15 6-15,32-1 16,33-25-16,27-10 15,23 0 1,15-26-16,9-12 16</inkml:trace>
  <inkml:trace contextRef="#ctx0" brushRef="#br0" timeOffset="114287.265">18244 15476 0,'0'0'0,"0"0"16,0 0-16,0 0 15,0 0 1,0 0-16,0 0 16,33-23-1,20 23-15,39-3 16,18-3-1,-7 6-15,-8 6 16,-12-3 0,-15-1-16,-9 10 15,-20-3-15,-16 3 16</inkml:trace>
  <inkml:trace contextRef="#ctx0" brushRef="#br0" timeOffset="114571.111">18052 15648 0,'0'0'0,"0"0"16,0 0-16,0 0 15,0 0 1,35-18-16,13 18 16,14 0-1,9 0-15,12 0 16,15 6 0,-4 0-16,-2 6 15</inkml:trace>
  <inkml:trace contextRef="#ctx0" brushRef="#br0" timeOffset="116386.818">8443 14861 0,'0'0'0,"0"0"16,0 0-16,0 0 16,0 0-16,-6 41 15,0 3 1,-6 7-16,0 8 15,0-9 1,1 7-16,-7 2 16,-6-3-16,0-6 15,-5 4 1,-1-10-16,-5-6 16,-1-14-1,-5-3-15,-1-9 16,1-12-1,5 0-15,-11-12 16,0-3-16,-1-9 16,-5-8-1,-12-19-15,0-2 16,11-9 0,13-3-16,5-12 15,7-3 1,11 0-16,6 6 15,12-12-15,12-20 16,6-4 0,11 13-16,7 11 15,0 15 1,-7 18-16,7 17 16,-1 9-1,1 21-15,17 3 16,42 12-1,17 15-15,7 12 16,-19 11-16,19 45 16,-1 26-1</inkml:trace>
  <inkml:trace contextRef="#ctx0" brushRef="#br0" timeOffset="117471.442">8757 16420 0,'0'0'0,"0"0"0,-24-50 16,12 6 0,6-13-16,6-14 15,6 0 1,0 6-16,6-3 16,0 3-1,5 6-15,7-9 16,12-15-16,-1 12 15,13 12 1,-1 11-16,6 13 16,-5 5-1,-7 18-15,-5 3 16,-1 7 0,6 4-16,13 10 15,17 3-15,0 9 16,0-3-1,0 11-15,-12 7 16,-6-1 0,-5 6-16,-7 1 15,-5-1 1,5 4-16,-5 5 16,-1 0-16,1 3 15,-13-2 1,1 8-16,-12-3 15,-6-3 1,-12 3-16,-12 3 16,0 4-16,-5 2 15,-7-9 1,1 3-16,-7-15 16,1-5-1,-1-7-15,-17 1 16,-24-1-1,0-5-15,12-3 16,11-16 0,7 1-16,6-12 15,-1-6-15,-11-14 16,-18-19 0,-12-41-16,-12-41 15,6-27 1,18-30-16,6-8 15</inkml:trace>
  <inkml:trace contextRef="#ctx0" brushRef="#br0" timeOffset="119453.901">20112 14615 0,'0'0'0,"0"0"15,0 0-15,0 0 16,0 0 0,0 0-16,0 0 15,-53 0-15,23 0 16,1 0 0,-4 0-16,7 0 15,2 0 1,0 0-16,7 0 15,2 3 1,3-3-16,3 3 16,0 3-16,3 0 15,0 23 1,3 39-16,-3 98 16,3 50-1,3 48-15,0-57 16,0-53-1,-5 14-15,-4-29 16,-3-29-16,0-21 16,0-18-1,3-15-15,3-18 16,3-11 0,3-9-16,3 0 15,3-10 1,3 4-16,6 3 15,6-3 1,2 0-16,10 6 16,2-4-16,4 7 15,2-3 1,-2-6-16,-1-1 16,10-28-16,17-22 15</inkml:trace>
  <inkml:trace contextRef="#ctx0" brushRef="#br0" timeOffset="120149.603">20882 14588 0,'0'0'0,"0"0"16,-30-20-16,19 8 15,-1 0 1,-3 3-16,0 3 16,0 3-1,-2 6-15,-13 12 16,-11 18-16,-16 17 15,4 18 1,12-9 0,11 12-16,12-6 15,12-3-15,12-11 16,12-7 0,15-2-16,5-13 15,0-2-15,1-15 16,-4-12-1,7-6-15,17-27 16,18-17 0,6-6-16,-18-10 15,-18 16 1,-17 6-16,-12 5 16,-12 10-16,-6-1 15,-9-8 1,-9 5-16,-9-11 15,-5 11 1,-10 4-16,10 17 16,11 9-16,9 3 15</inkml:trace>
  <inkml:trace contextRef="#ctx0" brushRef="#br0" timeOffset="120903.328">21847 14236 0,'0'0'0,"0"0"16,0 0-16,0 0 15,0 0 1,12 33-16,-3 35 16,-6 35-1,-3 1-15,6 0 16,3-25-16,-6-19 16,-1-16-1,-2-11-15,0-16 16,0 4-1,0-9-15,0-12 16,0 0 0,0 0-16,0 0 15,36-44 1,2 5-16,4-5 16,-1 11-1,-5 15-15,-1 9 16,-2 4-16,0 13 15,5 4 1,3 6-16,-2 15 16,-15-1-1,-13 4-15,-11-4 16,-11 10-16,-13 5 16,-9-6-1,1-8-15,-10-15 16,-2-3-1,0-15-15,-10-9 16,4-3 0,9 0-16,5 3 15</inkml:trace>
  <inkml:trace contextRef="#ctx0" brushRef="#br0" timeOffset="121736.362">20977 15740 0,'0'0'0,"0"0"0,0 0 16,0 0-16,-39-21 16,19 21-1,-4 0-15,-6 0 16,-8 12-16,-10 3 16,-11 8-1,3 4-15,9 11 16,14-2-16,12 5 15,12 10 1,9 2-16,15 3 16,15 0-1,8-2-15,7-13 16,-1-14 0,1-7-16,8-14 15,18-15 1,3-8-16,-3-22 15,-3-20-15,-12-9 16,-17 0 0,-16 9-16,-11 14 15,-12 7 1,-6 11-16,-6 1 16,-5 2-1,-13-3-15,-8 9 16,-4 13-16,16 2 15,11 6 1</inkml:trace>
  <inkml:trace contextRef="#ctx0" brushRef="#br0" timeOffset="122785.78">22211 15846 0,'0'0'0,"0"0"16,0 0-16,0 0 15,0 0 1,27-29-16,-27 20 16,-3 3-1,-6 0-15,-3 0 16,-6 3-16,-8 0 15,-16 6 1,-5 6-16,0 3 16,5 8-1,4-2-15,5 3 16,6-3 0,1 5-16,5-2 15,0 3-15,4 2 16,2 7-1,3-1-15,3 1 16,0-3 0,3-1-16,3-5 15,0 2-15,3-2 16,0-3 0,3 3-16,6-4 15,0 7 1,6-9-16,6 5 15,11-2 1,13 0-16,5-9 16,0-12-1,1 0-15,-1-9 16,3-9-16,0 0 16,1-8-1,-4-4-15,-9-3 16,-14-2-1,-9-7-15,-12 4 16,-12 2-16,-6-2 16,-9-3-1,-8 2-15,-7 7 16</inkml:trace>
  <inkml:trace contextRef="#ctx0" brushRef="#br0" timeOffset="124806.275">22404 14440 0,'0'0'0,"0"0"0,0 0 15,0 0-15,0 0 16,29-6-1,-2 6-15,8 6 16,13 6 0,8 3-16,-3 9 15,4-4 1,-1-2-16,-3-6 16,-6-3-16,-5-3 15,-10 0 1,-5-3-16,-6 0 15,-6 0 1,-4 0-16,-2 0 16,-3-3-16,-3 0 15,0 3 1,3-1-16,0 4 16,0 0-1,0 15-15,0 15 16,0 23-16,0 47 15,5 30 1,1 3-16,0-8 16,0 26-1,0-21-15,-3-9 16,3-21 0,-4 4-16,4 5 15,-3-26-15,0-24 16,0-11-1,-3-19-15,0-8 16,-3-10 0,0-2-16,-3-9 15,-3 6 1,-9-3-16,-30 3 16,-40 5-16</inkml:trace>
  <inkml:trace contextRef="#ctx0" brushRef="#br0" timeOffset="127824.384">16409 15748 0,'0'0'0,"0"0"0,0 0 0,0 0 16,0 0 0,0 0-16,0 0 15,-33-29 1,28 29-16,2-6 16,0 6-1,0-3-15,0 3 16,0 0-16,3 0 15,0 0 1,0 0-16,0 0 16,0 0-1,103 3-15,16-9 16,14-15-16,-3-5 16,-26 14-1,-18 6-15</inkml:trace>
  <inkml:trace contextRef="#ctx0" brushRef="#br0" timeOffset="131984.142">25846 14523 0,'0'0'0,"0"0"0,0 0 0,36-17 15,-27 17-15,-3-3 16,-3 0 0,-3 0-16,0 3 15,0 0 1,-77-30-16,26 18 15,1 6-15,3 3 16,2 6 0,1 9-16,0 15 15,-4 29 1,-2 65-16,8 89 16,19 66-1,23 5-15,15-39 16,5-23-16,13-53 15,-7-59 1,1-36-16,0-21 16,-1-6-1,-2-17-15,3-3 16,5-3 0,7-4-16,-1-5 15,-2-9 1,2-9-16,1-9 15,-1-11-15</inkml:trace>
  <inkml:trace contextRef="#ctx0" brushRef="#br0" timeOffset="132501.166">26311 14434 0,'0'0'0,"0"0"0,0 0 16,0 0-16,-44 60 16,14 23-1,7 26-15,8 12 16,12-8 0,12-24-16,14-30 15,10-15 1,5-11-16,-2-21 15,-4-6-15,4-18 16,14-33 0,4-20-16,-7-18 15,-12 6 1,-11 12-16,-12 9 16,-9 12-1,-6 5-15,-9 10 16,-14 2-16,-13 12 15,-23 24 1,-36 27-16</inkml:trace>
  <inkml:trace contextRef="#ctx0" brushRef="#br0" timeOffset="133168.531">26510 15559 0,'0'0'0,"0"0"16,0 0-16,0 0 16,0 0-1,-39 44-15,24-5 16,-5 20 0,-1 15-16,9 6 15,6 3 1,12-6-16,9-9 15,3-6 1,5-15-16,4-11 16,2-15-16,1-12 15,9-12 1,14-15-16,12-15 16,0-26-1,-15-12-15,-17-3 16,-18 18-16,-12 11 15,-15 1 1,-15 3-16,-17-4 16,-1 1-1,1-9-15,6 2 16,5 4 0</inkml:trace>
  <inkml:trace contextRef="#ctx0" brushRef="#br0" timeOffset="133900.285">27587 14218 0,'0'0'0,"0"0"0,6 57 15,0 49-15,3 16 16,6-10 0,2-26-16,-2-27 15,-3-20 1,-6-13-16,0-14 16,-3 0-1,0-9-15,0-3 16,12-15-16,11-15 15,10-8 1,5 2-16,-2 13 16,-7 11-1,-5 12-15,0 6 16,-4 12-16,-2 5 16,-9-2-1,-9-3-15,-9 2 16,-9 1-1,-12 12-15,-17-4 16,-15-8 0,-6-3-16,11-3 15,7-4 1</inkml:trace>
  <inkml:trace contextRef="#ctx0" brushRef="#br0" timeOffset="134435.238">27925 15618 0,'0'0'0,"0"0"16,-39-20-16,7 20 15,-16 5-15,-8 22 16,0 17-1,8 22-15,16 2 16,20 9 0,12 0-16,18-9 15,20-15 1,18-9-16,1-17 16,-7-21-16,0-18 15,4-24 1,-7-17-16,-12-6 15,-14 0 1,-15 11-16,-9 7 16,-9 3-1,-8 5-15,-13 0 16,-11 4-16,5 20 16,7 3-1</inkml:trace>
  <inkml:trace contextRef="#ctx0" brushRef="#br0" timeOffset="134903.489">28833 14298 0,'0'0'0,"0"0"0,-56 3 16,15 9-16,-1 9 16,10 17-1,2 24-15,15 7 16,18-16-1,21 6-15,20-12 16,4-14-16,2-18 16,-3-9-1,7-18-15,17-21 16,0-20 0,-9-24-16,-15 0 15,-20 3-15,-24 18 16,-15 9-1,-20 2-15,-10 13 16,-8 20 0,-12 27-16,-45 47 15,-41 59 1</inkml:trace>
  <inkml:trace contextRef="#ctx0" brushRef="#br0" timeOffset="135433.705">29132 15444 0,'0'0'0,"0"0"0,-32-33 15,8 21-15,-5 12 16,-16 18 0,-35 59-16,-17 59 15,14 30 1,38-6-16,33-48 15,30-29-15,21-18 16,5-21 0,3-23-16,-2-15 15,17-18 1,21-29-16,3-33 16,-15-12-1,-27-3-15,-20 12 16,-21 15-16,-15-3 15,-12-3 1,-11 3-16,-7 9 16,7 17-1,2 7-15,4 14 16,11 15 0,3 6-16</inkml:trace>
  <inkml:trace contextRef="#ctx0" brushRef="#br0" timeOffset="136033.353">29692 14334 0,'0'0'0,"0"0"0,0 0 16,0 0-16,0 0 16,0 0-1,0 0-15,30-6 16,11 12-1,18 0-15,18 0 16,3 0 0,-9-6-16,-18 0 15,-14 6-15,-12-1 16,-10 4 0,-5 9-16,0 21 15,0 38 1,-6 35-16,-3 39 15,9 47 1,-10-8-16,4 29 16,9-36-16,0-41 15,-3-29 1,6 2-16,-1-11 16,1-25-1,-3-19-15,-3-16 16,-3-11-16,-3-10 15,-3-8 1,-6 3-16,-6-9 16,-42 8-1,-85-2-15,-77-15 16</inkml:trace>
  <inkml:trace contextRef="#ctx0" brushRef="#br0" timeOffset="138818.645">24411 16453 0,'0'0'16,"0"0"-16,0 0 16,12 32-16,2 22 15,4 20-15,-3 11 16,-9-5-1,-9-9-15,-6-3 16,0-8 0,3-13-16,3-17 15,0-4 1,0-8-16,3-6 16,0-3-16,0-3 15,0 0 1,0-1-16,0-5 15,0 6 1,0-3-16,0 0 16,3 0-1,3-3-15,-6 0 16,36-26 0,-7 2-16,7-3 15,-7 7-15,-2 5 16,0 3-1,5 6-15,10 0 16,2 12 0,9 3-16,-5 9 15,-10 2 1,-8 10-16,-9 3 16,-10-7-16,-11 1 15,-11 2 1,-22 16-16,-11 2 15,-4-8 1,7-10-16,2-8 16,4-12-16,-1-6 15,-2-9 1,-18-15-16,-4-17 16,25-22-1,17-14-15</inkml:trace>
  <inkml:trace contextRef="#ctx0" brushRef="#br0" timeOffset="139267.953">25305 16920 0,'0'0'0,"0"0"16,0 0-1,0 0-15,0 0 16,0 0-16,38-11 16,15 5-1,16-3-15,13 9 16,13-6-1,-9 6-15,-24 0 16,-14 0 0,-13 12-16,-5 2 15</inkml:trace>
  <inkml:trace contextRef="#ctx0" brushRef="#br0" timeOffset="139705.61">25373 17065 0,'0'0'16,"0"0"-16,0 0 15,0 0-15,0 0 16,0 0-16,0 0 15,0 0 1,0 0-16,0 0 16,0 0-1,0 0-15,0 0 16,0 0 0,0 0-16,0 0 15,32 0-15,1 3 16,8 0-1,4-3-15,2 0 16,6 0 0,1 3-16,-7 0 15,-5 0 1,-7 3-16,-5 0 16,-10 0-1,1-3-15,0 0 16</inkml:trace>
  <inkml:trace contextRef="#ctx0" brushRef="#br0" timeOffset="140317.211">24861 16758 0,'0'0'0,"0"0"0,0 0 15,0 0-15,0 0 16,0 0 0,0 0-16,0 0 15,0 0-15,44 3 16,9 56-1,15 27-15,-8 23 16,-10-8 0,-14-18-16,-10-12 15,-8-18 1,-6-15-16,-3-8 16,-3-15-16</inkml:trace>
  <inkml:trace contextRef="#ctx0" brushRef="#br0" timeOffset="140549.211">25204 16678 0,'0'0'0,"0"0"0,0 0 15,0 0-15,0 0 16,0 0-1,-21 89-15,-11 70 16,-21 40 0,-7-10-16,-2-23 15,18-42-15,-1-47 16,1-21 0</inkml:trace>
  <inkml:trace contextRef="#ctx0" brushRef="#br0" timeOffset="141099.692">25414 17267 0,'0'0'0,"0"0"0,0 0 16,0 0-1,0 0-15,30 3 16,-12 3 0,2 2-16,1 13 15,-3 3 1,-3 2-16,-6 4 16,-9-3-16,-6 11 15,-9 7 1,-9-1-16,-8 6 15,2-14 1,6-13-16,9-2 16,7-9-16,8-6 15,5 6 1,10 0-16,12-1 16,11-2-1,10 6-15,17-9 16,18-3-1,12-3-15</inkml:trace>
  <inkml:trace contextRef="#ctx0" brushRef="#br0" timeOffset="142098.81">26652 16666 0,'0'0'0,"0"0"15,0 0-15,0 0 16,0 0-1,0 0-15,-42-15 16,21 15-16,-11 9 16,-15 3-1,-10 6-15,-5 8 16,3 4 0,15 5-16,5 4 15,6 2 1,10 4-16,11 5 15,3 3-15,9 3 16,9-8 0,6-4-16,11 1 15,16-1 1,2-9-16,1-8 16,-1-12-1,-8-9-15,-4-6 16,-2-6-16,-4-3 15,7-9 1,2-14-16,1-19 16,-6-5-1,-10-3-15,-5-12 16,-3 3 0,-6 12-16,-9 2 15,-6 4-15,-3 6 16,-17-4-1,-19 4 1</inkml:trace>
  <inkml:trace contextRef="#ctx0" brushRef="#br0" timeOffset="143932.272">16119 17131 0,'0'0'0,"-42"23"0,25-17 15,2-3-15,9 3 16,3-6 0,3-6-16,0 6 15,0 0 1,0 0-16,74-21 16,-30 36-16,16 30 15,2 43 1,-9 28-1,-9 29-15,-11-27 16,-12-26-16,-6-21 16,-4-21-1,-2-11-15,3-10 16,0-14-16,0-12 16</inkml:trace>
  <inkml:trace contextRef="#ctx0" brushRef="#br0" timeOffset="144200.167">16625 17104 0,'0'0'0,"0"0"16,0 0-16,0 0 15,0 0-15,0 0 16,0 0 0,-27 47-16,4-8 15,-22 29 1,-49 41-16,-40 51 16,28-18-1,17-9-15</inkml:trace>
  <inkml:trace contextRef="#ctx0" brushRef="#br0" timeOffset="145196.368">17111 17554 0,'0'0'0,"0"0"16,-27-33-16,3 12 15,1 4 1,2 2-16,6 3 16,3 0-16,3 6 15,6 0 1,3 0-16,0 4 15,3-4 1,6 6-16,3 0 16,15 6-1,14-4-15,4 1 16,2 3 0,-3-3-16,1 3 15,-1 0-15</inkml:trace>
  <inkml:trace contextRef="#ctx0" brushRef="#br0" timeOffset="145492.28">17087 17693 0,'0'0'0,"0"0"0,0 0 16,-36 0-16,30 0 15,1-6 1,-1 6-16,3 0 16,3 0-1,0 0-15,0 0 16,0 0-1,0 0-15,100 6 16,-35 9 0</inkml:trace>
  <inkml:trace contextRef="#ctx0" brushRef="#br0" timeOffset="146332.395">18005 16500 0,'0'0'0,"0"0"16,3-41-16,0 23 16,2 3-1,-2 3-15,0 1 16,-3 5 0,0 6-16,-3 0 15,3 0 1,-20 6-16,-1 5 15,-3 1 1,-2 3-16,-4 3 16,-3 2-16,4 1 15,5-3 1,3 3-16,7-4 16,2 10-1,3 3-15,9 8 16,3 27-1,6 45-15,6 55 16,-7 13-16,-8 14 16,0-26-1,-3-33-15,-5-29 16,-1-24 0,-3-9-16,0-12 15,3-21-15,3-5 16,6-15-1,0-3-15,3-4 16,3-5 0,6 6-16,3-3 15,8 0 1,10 0-16,3 6 16,8-10-16,6-5 15,9-5 1</inkml:trace>
  <inkml:trace contextRef="#ctx0" brushRef="#br0" timeOffset="147304.73">18419 16607 0,'0'0'0,"0"0"0,0 0 15,0 0 1,0 0-16,0 0 16</inkml:trace>
  <inkml:trace contextRef="#ctx0" brushRef="#br0" timeOffset="147403.033">18292 16548 0,'0'0'0,"0"0"0,0 0 16,0 0-1,0 0-15,-30-9 16</inkml:trace>
  <inkml:trace contextRef="#ctx0" brushRef="#br0" timeOffset="147574.797">18318 16420 0,'0'0'0,"0"0"0,0 0 16,0 0-16,0 0 15,0 0 1</inkml:trace>
  <inkml:trace contextRef="#ctx0" brushRef="#br0" timeOffset="149915.511">18499 16121 0,'0'0'0,"0"0"15,-44 0-15,17 6 16,-6 6 0,-5-3-16,-15 3 15,-4 0 1,4 8-16,12-14 15,11 0-15,9 0 16,6 0 0,4-3-16,5 0 15,3 0 1,3 0-16,0-3 16,29 30-1,7 20-15,11 36 16,4 20-16,-10-11 15,-11-27 1,-10-18-16,-5-14 16,-6-13-1,0-5-15,-3-12 16,-3-6-16</inkml:trace>
  <inkml:trace contextRef="#ctx0" brushRef="#br0" timeOffset="150181.095">18499 16509 0,'0'0'0,"0"0"16,-6-32 0,6 17-16,0-6 15,0 6-15,0 3 16,0 1 0,0 2-16,-3 6 15,3 3 1,-24 17-16,-17 54 15,-15 30 1,-6 3-16,2-10 16,13-29-16,17-20 15,16-13 1,11-20-16,6 0 16</inkml:trace>
  <inkml:trace contextRef="#ctx0" brushRef="#br0" timeOffset="150430.978">18712 16722 0,'0'0'0,"0"0"0,0 0 16,0 0 0,12 30-16,-6 11 15,-3 15 1,-6 27-16,3 18 16,3 2-1</inkml:trace>
  <inkml:trace contextRef="#ctx0" brushRef="#br0" timeOffset="152247.153">18674 17545 0,'0'0'0,"0"0"0,0 0 15,0 0-15,0 0 16,0 0-1,-21-33-15,3 21 16,-3 7-16,-5-1 16,-4 0-1,-5 6-15,-4 6 16,-2 5 0,-7 16-16,4 12 15,5-1 1,7 12-16,11 1 15,12-4 1,6 0-16,6-2 16,9 2-16,6-2 15,3 5 1,2-6-16,7-11 16,-3-7-1,-1-14-15,4-12 16,2 0-16,7-12 15,11-14 1,1-10-16,-13-2 16,-8-10-1,-7 4-15,-8-15 16,-6-3-16,-9 11 16,-9 13-1,-12-1-15,-8 13 16,-4 5-1,1 6-15,14 6 16,9 3 0</inkml:trace>
  <inkml:trace contextRef="#ctx0" brushRef="#br0" timeOffset="153067.117">19103 16062 0,'0'0'0,"0"0"0,0 0 16,0 0-16,0 0 15,0 0 1,-15 33-16,18-21 15,6 2 1,12 10-16,8-9 16,4 3-1,-4-7-15,-2-2 16,-6-3 0,-3 0-16,-7 0 15,-2 3-15,-3 3 16,-3 0-1,0 11-15,0 10 16,3 11 0,6 39-16,0 33 15,5 26-15,1 50 16,-6 12 0,3-9-16,-3 7 15,0-45 1,2-39-16,4-29 15,-3-18 1,-3-21-16,-6-11 16,-6-16-16,-6-2 15,-9-3 1,-15-6-16,-32-10 16,-59-28-1,-60-27-15</inkml:trace>
  <inkml:trace contextRef="#ctx0" brushRef="#br0" timeOffset="153447.688">19802 17367 0,'0'0'0,"0"0"16,0 0-16,32-12 16,18-8-1,18 5-15,-2 3 16,-13 6 0,-9 6-16,-2 6 15</inkml:trace>
  <inkml:trace contextRef="#ctx0" brushRef="#br0" timeOffset="153863.261">19881 17577 0,'0'0'0,"0"0"0,0 0 15,57 18 1,5-12-16,0-6 15,0-3 1,-6 0-16,-5-3 16,-1-6-16,0 1 15,1-1 1,2-15-16,-6 0 16,-11-17-1,-12 14-15,-10 1 16,-2-1-1,-3 4-15,-3 5 16,0 6-16,0 6 16,3 3-1,3 12-15,11 21 16,16 23 0,8 48-16,-2 20 15,-13-20 1,-8-24-16,-9-27 15,-7-14-15,-2-15 16</inkml:trace>
  <inkml:trace contextRef="#ctx0" brushRef="#br0" timeOffset="154097.08">21030 17237 0,'0'0'0,"0"0"16,0 0-16,0 0 16,0 0-1,-38 9-15,-4 24 16,-17 23-16,-9 27 16,0 17-1,9-8-15,17-15 16,10-9-1</inkml:trace>
  <inkml:trace contextRef="#ctx0" brushRef="#br0" timeOffset="154284.937">21296 17625 0,'0'0'0,"0"0"15,6 53 1,-6-12-16,-3 4 16,-5 5-16,2-11 15,3-13 1</inkml:trace>
  <inkml:trace contextRef="#ctx0" brushRef="#br0" timeOffset="154813.073">22146 16799 0,'0'0'0,"0"0"16,0 0-16,0 0 15,-62-27 1,15 7-16,-1-10 16,7 6-16,5-2 15,10-1 1,5 12-16,9 4 15,3 5 1,3 6-16,0 23 16,0 39-1,3 72-15,0 61 16,6-15-16,6-14 16,-3-18-1,-3-35-15,6-22 16,9-17-1,5-14-15,13-16 16,2-6 0,1-11-16,-1-6 15,-2-9-15,0-6 16,-7-6 0,1-9-16,2-21 15</inkml:trace>
  <inkml:trace contextRef="#ctx0" brushRef="#br0" timeOffset="155179.679">22344 16568 0,'0'0'0,"0"0"0,0 0 15,0 0-15,0 0 16,0 0 0,39 65-16,-4 6 15,-2 21 1,3 21-16,2 14 16</inkml:trace>
  <inkml:trace contextRef="#ctx0" brushRef="#br0" timeOffset="155864.055">22596 17441 0,'0'0'0,"0"0"0,0 0 15,-47 9 1,8 6-16,-2 9 16,-1 20-1,1 27-15,11 3 16,15-9 0,12-9-16,18-2 15,21-10-15,20-11 16,6-22-1,-6-11-15,7-17 16,-1-16 0,0-11-16,-15-7 15,-23 4 1,-15 12-16,-12 5 16,-6 0-16,-12 7 15,-11-10 1,-19-2-16,-26-10 15,-23-2 1</inkml:trace>
  <inkml:trace contextRef="#ctx0" brushRef="#br0" timeOffset="156548.995">22848 16562 0,'0'0'0,"0"0"0,0 0 15,0 0 1,59 0-16,-9 0 16,15 0-1,3 0-15,0 6 16,-2 0 0,-7 12-16,-15-3 15,-5 14-15,-7 4 16,-2 5-1,-6 4-15,-1 2 16,1 1 0,0 20-16,2 29 15,1 16-15,0 14 16,-4 6 0,-2 30-16,-6-33 15,0-26 1,-4-24-16,1-18 15,-3-14 1,-3-1-16,-3-11 16,-6-1-1,-18 4-15,-62 11 16,-97 9-16,-66 3 16</inkml:trace>
  <inkml:trace contextRef="#ctx0" brushRef="#br0" timeOffset="162161.956">12344 17039 0,'0'0'0,"0"0"16,0 0-16,0 0 16,0-39-1,12 22 1,0-1-16,0 12 16,0 6-16,-12 0 15,35 32 1,-8 13-16,9 17 15,5 3-15,0-9 16,4-2 0,5-7-16,15-6 15,15 4 1</inkml:trace>
  <inkml:trace contextRef="#ctx0" brushRef="#br0" timeOffset="162529.721">13079 16988 0,'0'0'0,"0"0"0,0 0 16,0 0 0,35-17-16,-2 11 15,20 0 1,3 3-16,1-3 15,-4 3 1,-6 0-16,-5 0 16,-1 6-1,0 0-15</inkml:trace>
  <inkml:trace contextRef="#ctx0" brushRef="#br0" timeOffset="162963.17">12910 17125 0,'0'0'0,"0"0"16,0 0-1,-39-18-15,22 18 16,-13 12-16,-17 11 15,-24 16 1,-21 11-16,-18 3 16,30-2-1,21-19-15,18 1 16,11-15 0,15-4-16,9-5 15,9 0-15,6-3 16</inkml:trace>
  <inkml:trace contextRef="#ctx0" brushRef="#br0" timeOffset="163344.361">13307 17213 0,'0'0'0,"0"0"16,-30 9-16,18-6 15,0 0 1,-2-3-16,-1 0 16,0 0-1,0 0-15,3 0 16,3 0-1,3 0-15,3 0 16,3-3-16,0 3 16,0 0-1,77-26-15,-17 14 16,2 0 0,-6 6-16,-3 0 15,-5 3 1,-4-3-16,-2 0 15</inkml:trace>
  <inkml:trace contextRef="#ctx0" brushRef="#br0" timeOffset="164244.782">12327 17065 0,'0'0'0,"0"0"0,-39-32 16,21 14-16,4 6 16,-1 3-1,3-2-15,0-1 16,3 0 0,3 6-16,6-3 15,3-3-15,6 6 16,6-3-1,9 1-15,8 2 16,10-3 0,-1 9-16,-2 0 15,2 0 1,1 0-16,-4 6 16,-2-3-16,-4 3 15,-5 2 1,-4 1-16,4 18 15,3 6 1,-1 8-16,-2 0 16,0-2-1,-1-4-15,4-2 16,2-1 0,-2-2-16,-3-3 15,-4-1-15,1-2 16,-3-3-1,5 5-15,19 4 16,11-3 0</inkml:trace>
  <inkml:trace contextRef="#ctx0" brushRef="#br0" timeOffset="164961.928">14355 17231 0,'0'0'0,"0"0"0,14-38 16,-5 8-1,0-2-15,-3-1 16,-6 3 0,-3-2-16,-6-7 15,-12-2 1,-2 5-16,-7 4 16,1 14-16,-1 3 15,3 15 1,-5 15-16,-4 15 15,-5 35 1,8 24-16,15-12 16,16-18-1,4-21-15,7-8 16,6-9 0,0-16-16,3-5 15,8-5-15,7-16 16,2-3-1,-5-3-15,-9 10 16,-6 2-16,-4 9 16,1 6-1,9 15-15,9 8 16,11 10 0,12 8-16,12 1 15,9-4 1,0-5-16</inkml:trace>
  <inkml:trace contextRef="#ctx0" brushRef="#br0" timeOffset="165563.297">15296 17521 0,'0'0'0,"0"0"16,0 0 0,0 0-16,47 33 15</inkml:trace>
  <inkml:trace contextRef="#ctx0" brushRef="#br0" timeOffset="165702.856">15334 17782 0,'0'0'0,"0"0"0,0 0 15,0 0-15,57 50 16</inkml:trace>
  <inkml:trace contextRef="#ctx0" brushRef="#br0" timeOffset="168647.305">20542 18166 0,'0'0'0,"0"0"15,0 0-15,0 0 16,26-38-16,-17 11 16,0 9-1,-3 4-15,-3 2 16,-3 0-1,0 6-15,-3 0 16,0 0 0,0 3-16,0-3 15,3 6 1,-3 0-16,0 0 16,3 0-16,0 0 15,0 0 1,0 0-16,12 71 15,3-32 1,3-7-16,2-2 16,1-9-16,3-1 15,2-5 1,1-6-16,0-3 16,5-6-1,1 0-15,5-6 16,4 6-1,-1-6-15,-2 6 16,-4-3-16,1 3 16,-1-3-1,1 3-15,-1-3 16,-2 0 0,2 3-16,1 0 15,2 3 1,1 0-16,-1 3 15,1 6-15,-1 3 16,-5 3 0,-1-1-16,1 1 15,-1-3 1,4 0-16,0-6 16,-1-6-16,6 2 15,7-5 1,8 6-16,3 0 15,-5 0 1,-7 0-16,-3 3 16,-2-3-1,-1-6-15,1 0 16,8 0-16,18-6 16,0 3-1,-12 3-15,-8 0 16,-7 3-1,-2 3-15,-4 0 16,1 0 0,-4 0-16,1-3 15,5 0-15,7 0 16,2 0 0,1-1-16,-4 4 15,-9 0 1,-5 0-16,-3 3 15,-4-3 1,1-3-16,3-3 16,2-3-1,7-3-15,-1-3 16,1 9-16,-4 0 16,-2 0-1,0 0-15,5 9 16,-2-3-1,2 0-15,1 0 16,2-6-16,1 6 16,-1-12-1,1 0-15</inkml:trace>
  <inkml:trace contextRef="#ctx0" brushRef="#br0" timeOffset="182542.185">25530 1256 0,'0'0'0,"29"0"0,22 0 16,20 6-16,0 6 15,-21 9 1,-20-4-16,-24 10 16,-24 23-16,-35 21 15,-21 12 1,-3-18-16,14-14 16,16-13-1,17-14-15,16-12 16,11-6-1,6-4-15,5 4 16,13 9-16,15-3 16,20 0-1,15-12-15,21-6 16</inkml:trace>
  <inkml:trace contextRef="#ctx0" brushRef="#br0" timeOffset="182758.182">26874 1176 0,'0'0'0,"0"0"16,-51 65-16,-23 33 15,-20 23 1,-1-14-16,-6-18 15,12-36 1,30-23-16,15-16 16</inkml:trace>
  <inkml:trace contextRef="#ctx0" brushRef="#br0" timeOffset="182942.107">26291 1345 0,'0'0'0,"0"0"16,71 32-16,8 25 15,4 26-15,-6 2 16,-12-22 0,-14-19-16,-7-14 15</inkml:trace>
  <inkml:trace contextRef="#ctx0" brushRef="#br0" timeOffset="183284.785">27297 1206 0,'0'0'0,"0"0"0,56 12 16,-17 0-16,-4-1 16,-5 10-1,-12 6-15,-15 14 16,-18 24 0,-24 12-16,-29 18 15,15-24 1,26-24-16,18-17 15,15-6-15,18-1 16,12-5 0,11-6-16,6 0 15,3-1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9:39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19790 4136 0,'0'0'0,"0"0"0,0 0 0,0 0 0,0 0 15,0 0 1,35-12-16,-26 12 15,3 0 1,3 0-16,8 12 16,13-6-16,8 5 15,7-2 1,-4 6-16,-3-3 16,-2-6-1,-1 0-15,-2-6 16,-4 6-1,1-6-15,-1-6 16,4 6-16,2-6 16,-2 6-1,2 0-15,-2 0 16,-1 6 0,-2-6-16,-1 6 15,1-6 1,-4 0-16,7 0 15,2-6-15,7 0 16,8 0 0,3 0-16,-6 12 15,1 0 1,-7-6-16,-3 6 16,-2-6-16,-4-6 15,7 6 1,5-6-16,3 6 15,-2 6 1,-1-6-16,-6 6 16,-2 0-1,-7-6-15,1 6 16,-6-6 0,-1 0-16,-2 6 15,-4-6-15,1 5 16,0-5-1,5 6-15,4-6 16,2 6 0,4-6-16,-1 0 15,-2 0-15,-3 3 16,-4-3 0,1 0-16,-4 0 15,-2 6 1,0-6-16,-1 0 15,1 0 1,3 0-16,5 0 16,10 0-16,2 0 15,1 0 1,-1 0-16,-3 0 16,1 0-1,-4 0-15,-2 0 16,-4-6-1,-2 6-15,-3 0 16,-1 0-16,7-3 16,-1 3-1,4 0-15,2 0 16,1-6 0,-1 6-16,-2 0 15,-1-6-15,-2 6 16,-3 0-1,-4 0-15,1 0 16,-3 0 0,8 0-16,-2-5 15,5-1 1,1 6-16,-1-6 16,-5 6-1,-3 0-15,-4 0 16,1 6-16,-3-6 15,-1 0 1,-2 0-16,0 6 16,-3-6-1,-3 0-15,-4 0 16,1 0 0,-3 0-16,0 0 15,0 0-15,0 0 16,-3 0-1,0 0-15,0 0 16,3 0 0,-3 0-16,0 0 15,0 0 1,0 0-16,0 0 16,0 0-16,0 0 15,0 0 1,-1 0-16,1 0 15,0 0-15,0 0 16,0 0 0,0 0-16,0 0 15,0 0 1,0 0-16,-3 0 16,0 0-1,0-6-15,0 6 16,0 0-1,0 0-15,0 0 16,-80 23-16</inkml:trace>
  <inkml:trace contextRef="#ctx0" brushRef="#br0" timeOffset="6979.311">16051 5127 0,'0'0'0,"0"0"0,0 0 0,0 0 15,0 0-15,0 0 16,0 0 0,0 0-16,3 33 15,6-27 1,2-1-16,1 7 16,0 0-1,3-3-15,3 3 16,5-3-1,4-3-15,0 0 16,-1-6-16,1 0 16,-3-6-1,-1 6-15,1-6 16,-3 6 0,-1-9-16,1 9 15,3-6-15,3-3 16,-1 3-1,1-6-15,-4 6 16,1 0 0,0 1-16,-3-1 15,-1 6 1,-2-6-16,3 6 16,-3 0-16,-1 0 15,1 6 1,3-6-16,5 6 15,4-1 1,0 1-16,2 0 16,-2 6-1,-1-6-15,1-3 16,6 3-16,5 0 16,9-6-1,7 0-15,2 0 16,0-6-1,0-3-15,-6 3 16,-5 0 0,-7 0-16,4 0 15,-1 0-15,9 1 16,1-1 0,2-6-16,-3-9 15,-5 12 1,-7-3-16,-5 6 15,-7 1-15,-2 5 16,-4 0 0,4 5-16,0-5 15,-1 6 1,1-6-16,0 6 16,2-6-1,1 6-15,2-3 16,-2-3-1,3 6-15,-1 0 16,1 0-16,-1-6 16,-2 9-1,2-9-15,4 0 16,2 0 0,1-9-16,2 9 15,7 9 1,-4-9-16,1 6 15,-7 0-15,3 5 16,-2-5 0,-4 0-16,1-6 15,0 6 1,5-6-16,0 6 16,7 0-16,-1-3 15,-2 3 1,-4 0-16,0 3 15,-2-3 1,-4-6-16,4 0 16,2-6-16,7 6 15,8 6 1,0 0-16,-2 0 16,-7-1-1,-6 1-15,-2 0 16,-4 0-1,-2-6-15,-1 6 16,1-6-16,6 0 16,2 6-1,0-6-15,7 6 16,-1-3 0,-2-3-16,-4 0 15,-3 0 1,-2 0-16,-3 0 15,-1 0-15,4 0 16,5-3 0,6 3-16,4 0 15,-4 0 1,-2 0-16,-4 0 16,-3 0-1,-2 0-15,-3 0 16,-4 0-16,7-6 15,-1 6 1,4-6-16,2 6 16,7 0-1,2 6-15,-3-6 16,-2 6 0,-7-3-16,-2 3 15,-4-6-15,-2 0 16,-1 0-1,1 0-15,0 0 16,2 0 0,7-6-16,-1 6 15,-2-3 1,-1 3-16,-2-6 16,-1 6-16,-2-6 15,-1 6 1,4-6-16,3-6 15,2 1 1,6-1-16,13-9 16,5 12-16,9 3 15,0 6 1,-9 0-16,-3-6 16,1 0-1,-7 0-15,-21 12 16,-8 0-1</inkml:trace>
  <inkml:trace contextRef="#ctx0" brushRef="#br0" timeOffset="10980.349">21145 5343 0,'0'0'0,"0"0"0,0 0 0,0 0 0,0 0 16,0 0-16,0 0 16,0 0-16,0 0 15,0 0 1,0 0-16,0 0 15</inkml:trace>
  <inkml:trace contextRef="#ctx0" brushRef="#br0" timeOffset="13711.458">24680 2526 0,'0'0'0,"0"0"0,0 0 16,0 0-1,0 0-15,-18 26 16,9 31-16,1 58 16,5 60-1,9 8-15,8-23 16,-2-12 0,0-30-16,0-20 15,3 0 1</inkml:trace>
  <inkml:trace contextRef="#ctx0" brushRef="#br0" timeOffset="13993.934">24346 3269 0,'0'0'0,"59"-15"0,24 3 16,35-12-1,6 4 1,-26-1-16,-21 3 15,-3-6-15,-3-5 16</inkml:trace>
  <inkml:trace contextRef="#ctx0" brushRef="#br0" timeOffset="14326.673">25275 2949 0,'0'0'0,"0"0"16,0 0-16,-24 44 16,16-8-1,2 11-15,3 4 16,3 5-16,6-3 16,0-15-1,-1 1-15,1-21 16,0-6-16,0-7 15,-6-5 1,33-23-16,2-16 16,7-5-1,-7-6-15,-5 5 16,-12 13 0,-4 11-16,1 3 15</inkml:trace>
  <inkml:trace contextRef="#ctx0" brushRef="#br0" timeOffset="14529.445">25926 3325 0,'0'0'0,"0"0"15,0 0-15,33 53 16,-15-23-16,-6-7 15,-4-8 1,-5 0-16,-3-15 16,0-6-1,0-3-15</inkml:trace>
  <inkml:trace contextRef="#ctx0" brushRef="#br0" timeOffset="14751.473">25888 2762 0,'0'0'0,"0"0"0,0 0 15,0 0 1,0 0-16,32 39 15,-14-18 1,6 2-16</inkml:trace>
  <inkml:trace contextRef="#ctx0" brushRef="#br0" timeOffset="15330.414">26684 3076 0,'0'0'0,"-53"-18"15,14 18 1,-17 12-16,-12 12 16,-6 9-1,21-1-15,17 1 16,16-1-16,17-2 15,9-10 1,5 7-16,10-9 16,3-6-1,-1-6-15,4-12 16,6-12 0,2-9-16,1 1 15,-7-4-15,-8 12 16,-9-2-1,-3 17-15,-3-3 16,0 6 0,0 6-16,2 3 15,1 5-15,0 4 16,0 0 0,0-6-16,3-6 15,0-6 1</inkml:trace>
  <inkml:trace contextRef="#ctx0" brushRef="#br0" timeOffset="17041.916">26927 2845 0,'0'0'0,"0"0"0,0 0 16,9 54-1,-3-13-15,0 6 16,0-2-16,0-1 16,-1-14-1,1-9-15,0-1 16,-3-8 0,0 0-16,0-12 15,0 0-15,-3 0 16,0 0-1,48-101 1,-22 42-16,-2 24 16,0 8-16,-1 18 15,-2 15 1,0 3-16,2 17 16,4 4-1,0-3-15,-1-1 16,-2-20-16,3-18 15,14-23 1,3-7-16,-2 1 16,-7 6-1,-11 8-15,-12 12 16,-3 3-16,-3 0 16,-3 7-1,-3 5-15,0 0 16,3 0-1,0 11-15,8 10 16,19 59 0,17 27-16,1 5 15,-7-3-15,-17-5 16,-18-9 0,-21-1-16,-26 1 15,-19-12 1,-20 0-16,-14-12 15,8-30-15,21-17 16,20-18 0,13-12-16,8-18 15,12-11 1,18-36-16,24-42 16,26-41-1,12-5-15,9 5 16,-9 9-1,-18 53-15,-8 30 16,-4 29-16,-5 10 16,-6 2-1,-13 9-15,-2 12 16,0 6 0,3 15-16,6 20 15,5 18 1,1 1-16,3-19 15,-4-8-15,-5-13 16,-3-8 0,-4-12-16,1-6 15,3-12 1,0-29-16,-3-12 16,-4 6-16,-2 17 15,-3 12 1,0 7-16,0 11 15,0 6 1,9 6-16,8 11 16,13 13-1,11 0-15,1-1 16,-10-5-16,-2-21 16,2-6-1,7-21-15,-1-20 16,-3-7-1,-2-14-15,-1-23 16,-5-13 0,-18 12-16,-9 24 15,-6 24-15,-6 5 16,0 9 0,0 16-16,-3 2 15,0 3 1,9 6-16,0 0 15,-44 136 1,32-35-16,18 2 16,12 7-16,14-16 15,13-34 1,2-19-16,3-26 16,-5-9-1,2-21-15,3-27 16,-5-11-1,-13-9-15,-14 6 16,-9 20 0,-12 13-16,-3 5 15,-3 9-15,3 9 16,6 0 0,0 0-16,0 0 15,-9 77 1,21-33-16,6-5 15,6-13-15,-1-14 16,1-12 0,6-12-16,8-14 15,4 5 1,-10 3-16,-2 7 16,-4 11-16,7 11 15,23 37 1,39 35-16,53 5 15,-9-37 1,-29-25-16,-1-40 16,13-25-16,-13-32 15,-11-24 1</inkml:trace>
  <inkml:trace contextRef="#ctx0" brushRef="#br0" timeOffset="35641.484">19787 7427 0,'0'0'0,"0"0"0,0 0 0,0 0 0,0 0 15,29 5 1,-8-5-16,23 12 16,33 3-1,12 3-15,12 3 16,-3 2-16,17-5 16,-5-9-1,-10-3-15,1 3 16,20 0-1,12-9-15,-14 0 16,-13 3 0,10 8-16,8-11 15,-11 6-15,-10 0 16,16 6 0,11-9-16,-6-3 15,-14 3 1,17 0-16,9-3 15,-11 0 1,-4 12-16,3-6 16,13-6-16,-7-6 15,0 12 1,12-12-16,3-6 16,-18 9-1,1 3-15,14-6 16,-15 3-16,-8 6 15,2 3 1,6-6-16,-14-3 16,-13 6-1,4 0-15,0 3 16,2 0 0,-11-6-16,-3 9 15,2-6-15,4-3 16,-6 0-1,-9 3-15,-9 0 16,9 5 0,0-2-16,8 0 15,4 0 1,-12 0-16,-9-3 16,0 0-16,-3-3 15,3 3 1,0-6-16,-9 0 15,-18 3 1,-14 3-16,-9 0 16</inkml:trace>
  <inkml:trace contextRef="#ctx0" brushRef="#br0" timeOffset="38498.343">30231 6098 0,'0'0'0,"0"0"0,47-6 0,45 3 16,59-12-16,3-6 15,-15 7 1,-18 2-16,-26 0 16,-24 6-1,-24 6-15,-14-3 16,-12 3-16,-10 0 15,-8 0 1,-3 0-16</inkml:trace>
  <inkml:trace contextRef="#ctx0" brushRef="#br0" timeOffset="38823.537">30544 6113 0,'0'0'0,"0"0"16,0 0-16,18 38 15,-18-2 1,0 23-16,-6 24 15,-3 29 1,-8 15-16,2-5 16,6-37-1,6-13-15,0-25 16,0-15-16,6-11 16,3-3-1,0-3-15</inkml:trace>
  <inkml:trace contextRef="#ctx0" brushRef="#br0" timeOffset="39145.481">30550 6654 0,'0'0'0,"0"0"15,0 0 1,0 0-16,0 0 16,0 0-1,-29-21-15,29 21 16,47-26-16,27 2 15,21 9 1,6 1-16,-10 5 16,-5 9-16</inkml:trace>
  <inkml:trace contextRef="#ctx0" brushRef="#br0" timeOffset="48593.386">12019 8767 0,'0'0'0,"0"0"0,0 0 0,0 0 0,0 0 16,0 0 0,0 0-16,44 27 15,-20 5 1,3 13-16,-1 5 15,1-3-15,-3-11 16,-4-4 0,-5-11-16,3-3 15,-3-3 1,-4-3-16,1-1 16,0 1-1,0-3-15,-3-3 16,0 0-16,-3-3 15,0 0 1,0-3-16,-4 6 16,1-6-1,0 6-15,0-6 16,0 0 0,0 6-16,0-3 15,-3 0-15,0 0 16,0 0-1,0-1-15,0 1 16,0 0 0,0-3-16,0 0 15,3 6-15,0-6 16,0 6 0,0-6-16,0 6 15,0-6 1,0 0-16,0 0 15,3 0 1,6-6-16,5 0 16,7-8-1,6-10-15,8-9 16,10-11-16,5-12 16,15-21-1,9 0-15,3 0 16,-9 6-1,-12 15-15,-6 8 16,-5 7 0,-1-1-16,9 1 15,10-6-15,-4 2 16,-9 10 0,-12 8-16,-11 6 15,-9 4 1,-6 11-16,-4 0 15,-2 0 1,-3-3-16,0 9 16,-3-6-16,0 6 15,0-6 1,0 6-16,0 0 16,0 0-1,0 6-15,0 0 16,6 9-16</inkml:trace>
  <inkml:trace contextRef="#ctx0" brushRef="#br0" timeOffset="53286.278">12531 8223 0,'0'0'0,"0"0"0,0 0 0,0 0 15,0 0-15,0 0 16,44 41-1,-17-5-15,6 5 16,2 3 0,15 13-16,19-1 15,10-9-15,-2 9 16,-3 10 0,-5 2-16,-1-3 15,6 6 1,-3-9-16,-18-15 15,-15-14 1,-8-10-16,-3-2 16,2-9-16,4-6 15</inkml:trace>
  <inkml:trace contextRef="#ctx0" brushRef="#br0" timeOffset="55569.259">27179 8187 0,'0'0'0,"0"0"16,0 0-16,50-9 15,12 6 1,27-3-16,32 0 15,12-8 1,-20 5-16,-21 3 16,-18 6-16,-9 3 15,-15-3 1,-17 3-16,-24 0 16,-9-3-1</inkml:trace>
  <inkml:trace contextRef="#ctx0" brushRef="#br0" timeOffset="55903.454">27451 8329 0,'0'0'0,"0"0"16,-6 42-16,-3 23 15,-3 50 1,-2 33-16,5-15 16,0-23-16,-3-16 15,-3-5 1,0-18-16,-2-6 15,-4-8 1,3-13-16,6-11 16,6-16-1</inkml:trace>
  <inkml:trace contextRef="#ctx0" brushRef="#br0" timeOffset="56120.357">27318 8838 0,'0'0'0,"0"0"0,74-15 16,15 4-16,26-1 15,-14 6 1,-16-3-16,-13 3 15,-7 0-15</inkml:trace>
  <inkml:trace contextRef="#ctx0" brushRef="#br0" timeOffset="57336.193">16146 9093 0,'0'0'0,"0"0"0,0 0 16,0 0-16,-30-12 15,24 12 1,3 0-16,3 0 16,0 0-1,0 0-15,0 0 16,98 15-16,-15-12 16,26 0-1,51-15-15,12-9 16,8 9-1,16-3-15,-36 9 16,11 6 0,-8 6-16,-24 0 15,-9 0-15,13-3 16,-25 0 0,-14 6-16,-10 3 15,-5 0 1</inkml:trace>
  <inkml:trace contextRef="#ctx0" brushRef="#br0" timeOffset="58435.558">22575 9223 0,'0'0'0,"0"0"16,36 0-16,2 6 15,27 6-15,24 0 16,6-1-1,3-2-15,-4-9 16,10 6 0,6-6-16,-1-9 15,-2-3 1,2 1-16,21-10 16,-8-9-16,-19 10 15,-11 2 1,9 6-16,-1 3 15,-11 3 1,-15 0-16,-14 6 16,-10 0-1,-3 0-15,-5 0 16,-1 12-16,4 3 16</inkml:trace>
  <inkml:trace contextRef="#ctx0" brushRef="#br0" timeOffset="74301.055">19938 10889 0,'0'0'0,"0"0"0,-12-38 0,6 26 0,3 3 15,0 0 1,0 0-16,3 3 16,3 0-16,6 3 15,18-6 1,23-5-16,12 2 15,0 3 1,0 0-16,-2 0 16,2 3-16,9 0 15,-6 6 1,-9 0-16,-6 0 16,-5 0-1,-1 0-15,-2 6 16,2-6-1,6 6-15,4-6 16,-1 6-16,-3-6 16,-8 3-1,-4 9-15,1 6 16</inkml:trace>
  <inkml:trace contextRef="#ctx0" brushRef="#br0" timeOffset="75833.153">24645 11016 0,'0'0'0,"0"0"0,0 0 16,0 0-16,0 0 16,53 0-1,0 9-15,12 0 16,9 0 0,6 9-16,0-1 15,30-2-15,-13 0 16,-8-9-1,-9-3-15,-3-6 16,24 0 0,5-3-16,-14 3 15,-15 0 1,-9 6-16,0 0 16,9 0-1,6-3-15,-6 0 16,-6-3-16,-9 0 15,-6 0 1,1-3-16,5 0 16,9 0-1,-3 3-15,-12 3 16,-2 0 0,-7 0-16,-3 9 15,1 6-15</inkml:trace>
  <inkml:trace contextRef="#ctx0" brushRef="#br0" timeOffset="76767.826">13928 11605 0,'0'0'0,"-50"-9"15,23 6-15,-2 0 16,5 1-1,3-1-15,6-3 16,7 6 0,5 0-16,3 0 15,0 0-15,77-21 16,3-3 0,38-8-16,42-7 15,0-11 1,-9 11-16,17 1 15,-11-1-15,-18 13 16,30 2 0,-18 3-16,-21 4 15,27 2 1,-9-3-16,-26 3 16,2 1-1,27-7-15,-24 9 16,-20-3-1,-7-3-15,19 7 16,-13 2-16,-5 24 16,0 14-1</inkml:trace>
  <inkml:trace contextRef="#ctx0" brushRef="#br0" timeOffset="81215.48">12161 10951 0,'0'0'0,"0"0"0,-30-23 0,21 14 0,1 0 15,2 3-15,0-3 16,3 9 0,3-6-16,0 6 15,0 0 1,0 0-16,47 53 16,-14-11-16,11 11 15,9 3 1,1-2-16,2 2 15,-9-18 1,-8-11-16,-7-18 16,1-12-1,14-18-15,51-50 16,56-74-16,15-41 16,8 8-1,45 9-15,15 13 16</inkml:trace>
  <inkml:trace contextRef="#ctx0" brushRef="#br0" timeOffset="82348.098">29547 10768 0,'0'0'0,"0"0"0,-39-27 15,25 15-15,-1 0 16,0 1 0,6 2-16,6 3 15,6 0 1,9-6-16,41-9 15,48-5-15,23-4 16,42-2 0,-12 17-16,-36 6 15,-29 0 1,-12 3-16,-9 6 16,-17 0-16,-22 6 15,-20 3 1,-9 0-16</inkml:trace>
  <inkml:trace contextRef="#ctx0" brushRef="#br0" timeOffset="82631.715">29825 10646 0,'0'0'0,"0"0"0,0 0 16,0 0 0,0 0-16,0 0 15,0 0-15,0 0 16,30 39 0,-24 26-16,-3 30 15,-3 26 1,-3 45-16,0-1 15,3 10-15,3 3 16</inkml:trace>
  <inkml:trace contextRef="#ctx0" brushRef="#br0" timeOffset="88613.426">21187 13393 0,'0'0'0,"0"0"0,0 0 0,0 0 0,0 0 15,0 0-15,12-30 16,-3 24-16,2 3 16,4-3-1,3 6-15,9 0 16,5 6-1,13 3-15,11 3 16,6-6 0,3-6-16,3 0 15,12 0-15,21-9 16,8-6 0,-14 0-16,-15 10 15,-12-1 1,6 9-16,6-3 15,6 0 1,-9 0-16,-12 0 16,-9 0-16,-5 0 15,2 3 1,6 8-16,3 4 16,3-3-1,3 0-15,1-6 16,-4 0-16,0-3 15,6 3 1,3-3-16,3-6 16,-3-3-1,-12 3-15,-6 3 16,-2 3 0,11 3-16,3-1 15,6-5-15,0-2 16,-3-1-1,0 0-15,3 3 16,0 0 0,3 0-16,-3 3 15,-3 0 1,-3 5-16,-3-2 16,3 9-16,6-6 15,3-3 1,6-3-16,0-3 15,-6-3 1,3 3-16,6 0 16,3-3-1,-4 0-15,-5 0 16,-6 3-16,6 0 16,0 0-1,6 0-15,-6 0 16,-6 0-1,-3 0-15,3 3 16,3-3 0,15-6-16,5-6 15,-5 6-15,-3 6 16,6 0 0,2-6-16,-2 0 15,-12-2 1,-21 2-16,-17 18 15,-10 8-15</inkml:trace>
  <inkml:trace contextRef="#ctx0" brushRef="#br0" timeOffset="93214.198">27714 12567 0,'0'0'15,"0"0"-15,0 0 0,57-15 0,-10 1 16,21-4-16,12-3 16,9 9-1,-3-3-15,-18 4 16,-12 5-16,-17 6 16,-10 0-1,-8 6-15,-6 5 16</inkml:trace>
  <inkml:trace contextRef="#ctx0" brushRef="#br0" timeOffset="93531.414">27753 12558 0,'0'0'0,"0"0"0,0 0 16,0 0-16,0 0 15,0 0 1,0 0-16,-27 56 16,27-5-1,3 40-15,-3 22 16,0 20-1,0-9-15,-3-8 16,0-21-16,3-24 16,9-27-1,3-11-15</inkml:trace>
  <inkml:trace contextRef="#ctx0" brushRef="#br0" timeOffset="93779.484">27854 13029 0,'0'0'0,"0"0"0,0 0 16,0 0-16,0 0 15,74-12 1,68-32-16,44-27 16,-2 11-1,-13 4-15</inkml:trace>
  <inkml:trace contextRef="#ctx0" brushRef="#br0" timeOffset="95479.292">12942 12097 0,'0'0'0,"0"0"16,0 0-16,-38 14 16,2 16-1,-11 14-15,-24 60 16,-9 23-1,-21 24-15,-8-9 16,8 0-16,18-20 16,15-28-1,6-17-15,0-9 16,9-14 0,11-10-16,13-17 15,11-7-15,6-17 16,0-9-1</inkml:trace>
  <inkml:trace contextRef="#ctx0" brushRef="#br0" timeOffset="95897.586">11705 12378 0,'0'0'0,"0"0"0,0 0 16,0 0-1,59 12-15,18 8 16,24 13 0,2 8-16,7 4 15,20 14-15,-23-3 16,-18-9 0,-12-2-16,8 11 15,7-6 1,0-8-16,-9 2 15,-15-2-15,-18-7 16,-8-5 0,-4 2-16,1 7 15</inkml:trace>
  <inkml:trace contextRef="#ctx0" brushRef="#br0" timeOffset="111926.346">11610 15029 0,'0'0'0,"0"0"0,0 0 0,0 0 0,0 0 16,12 51-1,33 46-15,46 75 16,28 6 0,-25-57-16,-25-62 15,-16-35-15,6-30 16,51-33-1,61-76-15,54-42 16,18-50 0,-6-9-16,50-33 15,127-141-15,-2-7 16</inkml:trace>
  <inkml:trace contextRef="#ctx0" brushRef="#br0" timeOffset="126140.415">14597 14775 0,'0'0'0,"0"0"0,0 0 0,0 0 15,0 0-15,0 0 16,0 0 0,0 0-16,0 0 15,45 38 1,-16-20-16,7 3 16,5-3-16,1 5 15,-4-8 1,-2-3-16,-4-6 15,-2-6 1,5-6-16,4-6 16,2-6-1,13-11-15,2-7 16,-3-2-16,-8-1 16,-7-5-1,-8-1-15,-7-2 16,-2-9-1,-9 11-15,-6 7 16,-3 5 0,-6-2-16,-3-4 15,-9-8-15,-9-9 16,-5 6 0,-10-10-16,1 10 15,-7 3 1,1 5-16,0 10 15,5 5-15,1 15 16,-4-3 0,4 4-16,-1-1 15,7 6 1,5 0-16,6 3 16,4 3-1,-1 9-15,0 9 16,-3 26-16,1 12 15,2 9 1,3 0-16,0 1 16,3-4-1,3 9-15,-2 0 16,2-3 0,0-9-16,3-3 15,6-11-15,3-4 16,6-5-1,6 2-15,17 6 16,33 10 0,27 8-1</inkml:trace>
  <inkml:trace contextRef="#ctx0" brushRef="#br0" timeOffset="127008.009">23508 14908 0,'0'0'0,"0"0"16,29-27-16,-8 16 15,6 5 1,8-3-16,25-3 15,31 6 1,4 0-16,0 6 16,-6 0-16,17 0 15,7 0 1,-13 0-16,-14 0 16,-15 6-1,-6 0-15,-6 0 16,-5 3-1,-13 14-15,-26-11 16,-15-6 0</inkml:trace>
  <inkml:trace contextRef="#ctx0" brushRef="#br0" timeOffset="128510.059">20657 15482 0,'0'0'0,"-6"-38"0,3 14 16,-3-12 0,0-5-16,-3-9 15,-2-9-15,-7-4 16,-3-2-1,-8 12-15,-4 3 16,3 5 0,1 7-16,-4 8 15,1-2 1,-4-1-16,1 7 16,-10-7-1,-8 3-15,3 4 16,-4 14-16,7 3 15,2 3 1,1 0-16,3 6 16,-1 0-1,-8 6-15,-15 3 16,-6 3 0,6 6-16,11 2 15,10-8-15,2 6 16,7-6-1,-1-3-15,7 2 16,2-2 0,3 0-16,1 0 15,-1-3-15,0 9 16,-2 0 0,2-1-16,0 10 15,4 0 1,5-1-16,3 10 15,6 2 1,3 7-16,3 8 16,3 9-16,-3 9 15,3 9 1,6 12-16,6 6 16,0-6-1,2-9-15,1-15 16,3-12-1,2-6-15,1-2 16,6 5-16,2-6 16,4-11-1,8 0-15,10-7 16,8-8 0,0 0-16,-3-15 15,0-9 1,9-9-16,15 0 15,12-14-15,-6-4 16,-12 0 0,-12-2-16,-9-4 15,-8-2 1,-1-9-16,3-18 16,1-24-16,-1-3 15,-12-8 1,-8 8-16,-9-15 15,-12 10 1,-12 23-16,-9 21 16</inkml:trace>
  <inkml:trace contextRef="#ctx0" brushRef="#br0" timeOffset="151956.492">6163 13260 0,'0'0'0,"0"0"16,0 0-16,0 0 0,0 0 15,0 0-15,0 0 16,0 0-16,0 0 16,0 0-1,0 0-15,0 0 16,0 0 0,0 0-16,0-27 15,0 21 1,6 0-16,0-3 15,0-6-15,0 1 16,6-7 0,6-6-16,5-8 15,7-13 1,0 1-16,5 3 16,7-1-1,11-2-15,12-3 16,6-1-16,-12 4 15,-6-9 1,1 0-16,-1-15 16,-6 5-1,7 1-15,5 9 16,6-6 0,0 6-16,-6 2 15,-5-5 1,-1-9-16,6-9 15,-6 9-15,7 6 16,11-6 0,0 6-16,-6 3 15,0-9-15,0-15 16,0 3 0,12 3-16,18-3 15,-6 0 1,-6-3-16,-6-17 15,0 2 1,11 9-16,13-6 16,-18 18-1,-12 6-15,-6 3 16,6-3-16,-12 6 16,-5 15-1,-13 11-15,-17 19 16,-7 2-1,-5 12-15,-12 3 16,0 6-16,0-3 16,0 0-1,0 0-15,0 0 16,0 0 0,0 0-16,-59 24 15,47-27 1,-11-6-16,-13-3 15,6 0-15,7 6 16,11-3 0,0 3-16,12 6 15,0-5 1,0-1-16,0 6 16,0 0-1,24-39-15,-1 21 16,13-2-16,-6 2 15,-1 3 1,-5 6-16,-6 3 16,-7 3-1,-5 3-15,-6 6 16,0-6 0,-29 119-16,5 85 15,6 62-15</inkml:trace>
  <inkml:trace contextRef="#ctx0" brushRef="#br0" timeOffset="154051.924">7152 12129 0,'0'0'0,"0"0"16,0 0-16,-35-21 15,11 10 1,6 5-1,-6-3-15,1 3 16,11 3-16,0 0 16,6 3-1,0 0-15,6-6 16,0 6-16,0 0 16,65-36-1,-23 4-15,17-10 16,-6 4-1,-5 8-15,-13 4 16,1 11 0,-13 3-16,-5 0 15,-6 6-15,0 0 16,-6 6 0,-6-2-16,6 2 15,-6 0 1,0 2-16,0-2 15,-18 63 1,0 2-16,6 18 16,0-18-16,1-21 15,11-8 1,17-7-16,13 1 16</inkml:trace>
  <inkml:trace contextRef="#ctx0" brushRef="#br0" timeOffset="155682.729">6234 13331 0,'0'0'0,"0"0"16,0 0 0,-35-33-16,23 24 15,6 3-15,6 3 16,0 3-1,0 0-15,0 0 16,0 0 0,0 0-16,0 0 15,0 0-15,0 0 16,0 0 0,0 0-16,0 0 15,0 0 1,36-3-16,-42-14 15,0-1 1,0-3-16,0 9 16,0-3-16,0 4 15,0 5 1,6 6-16,0 0 16</inkml:trace>
  <inkml:trace contextRef="#ctx0" brushRef="#br0" timeOffset="156703.009">2345 13375 0,'0'0'0,"0"0"16,0 0-16,0 0 15,82-38 1,1 11-16,65-3 16,0 4-1,-6 11-15,36 3 16,-18 0-1,-6 9-15,35 3 16,-17 3-16,35 9 16,-11 3-1,5 3-15,12-7 16,-41-5 0,23-3-16,-11-12 15,-1-2-15,30-7 16,-47 3-1,24 9-15,-25 0 16,-17 3 0,42 3-16,-24 0 15,-6 3 1,29 3-16,-35 0 16,-12-6-1,36 6-15,-19-12 16,-5-6-16,36 3 15,-30-3 1,-6 1-16,11 5 16,-34 3-1,-31 3-15,-11 0 16,-6 3 0,0 3-16,0 11 15,0 4-15</inkml:trace>
  <inkml:trace contextRef="#ctx0" brushRef="#br0" timeOffset="157454.296">6530 8832 0,'-29'6'0,"-1"0"15,-11 15-15,-7 29 16,-17 27 0,6 50-16,12 51 15,11 14 1,13 39-16,17 6 16,0 23-1,-6-23-15,-6 18 16,0-16-16,6 1 15,-5 3 1,17-18-16,-6 11 16,12-8-1,-6 9-15,12-6 16,-7 6 0,-5-33-16,6-18 15,-6 1-15,-6-22 16,6-5-1,-11 6-15,-7-21 16,0-15 0,0 9-16,-5 12 15,-1-27-15,0-14 16,1 2 0,11 25-16,35 2 15,31 15 1</inkml:trace>
  <inkml:trace contextRef="#ctx0" brushRef="#br0" timeOffset="167365.729">6033 13405 0,'0'0'0,"0"0"0,0 0 0,-35-33 0,23 27 15,6 3-15,0 3 16,6 0 0,-6 0-16,6 0 15,0 0 1,0 0-16,6 0 16,6 0-16,0 0 15,-1 0 1,13-3-16,-6-3 15,6-6 1,-1 7-16,-11-1 16,6 0-1,-12 3-15,0 0 16,0 0-16,-6 3 16,0-6-1,0 6-15,0 0 16,0 0-1,0 0-15,0 0 16,-6 0 0,6 0-16,-6 0 15,6 0-15,-6 0 16,6 0 0,0 0-16,0 0 15,-42 32 1,25-11-16,-7 3 15,0 8-15,1 1 16,-1 0 0,0-4-16,1 4 15,-7-1 1,6 1-16,-5-4 16,-13 4-1,1 5-15,-1 1 16,1-7-1,5 7-15,1 5 16,-7 13 0,7-1-16,5-9 15,1 3-15,-1-5 16,0-1 0,1 1-16,-7-1 15,1 0 1,-7 4-16,1 2 15,-1 0-15,1 10 16,5-10 0,1-12-16,5 1 15,7-7 1,-1 1-16,6-9 16,0-1-16,7-8 15,-1-3 1,6-6-16,6-3 15,0-3 1,0 0-16,0 0 16,47-86-1,-17 9-15,-6 3 16,-7 24-16,-11 8 16,0 10-1,0 2-15,0 12 16,0 4-1,-6 2-15,0 6 16,0 3 0,-6 3-16,6 0 15,0 0-15,-30 65 16,7 6 0,-7 6-16,0 0 15,7-15 1,-1-12-16,0-8 15,1-10-15,11-8 16,-6 0 0,12-10-16,0 4 15,0-6 1,12-3-16,0-9 16,12 0-1,23-9-15,60-38 16,47-39-16,12-47 15,-12-21 1</inkml:trace>
  <inkml:trace contextRef="#ctx0" brushRef="#br0" timeOffset="169966.991">7525 10398 0,'0'0'0,"0"0"16,-41 21-16,29-10 15,0 7 1,0 12-16,0 8 16,-5 10-1,-1 17-15,0 12 16,0-3-16,0-15 16,7-3-1,-1-18-15,6 1 16</inkml:trace>
  <inkml:trace contextRef="#ctx0" brushRef="#br0" timeOffset="170348.712">7034 10350 0,'0'0'0,"0"0"16,0 0-16,-24-35 16,24 29-16,0 0 15,12 3 1,6 3-16,11 9 16,19 9-1,17 5-15,0-2 16,0-6-16,0-3 15,0 9 1,0 2-16,-11 13 16,-1 2-1,-6 4-15,1 2 16,-7 0 0,6-11-16,7-6 15,17-27 1,24-21-16</inkml:trace>
  <inkml:trace contextRef="#ctx0" brushRef="#br0" timeOffset="171988.51">3552 15020 0,'0'0'0,"0"0"0,0 0 0,0 0 16,0 0-1,-29-29-15,23 23 16,6-3 0,0-3-16,0 12 15,12-38 1,5 8-16,19-17 15,29-18-15</inkml:trace>
  <inkml:trace contextRef="#ctx0" brushRef="#br0" timeOffset="172398.606">4275 14171 0,'0'0'0,"0"0"0,-18 39 16,6-4-16,0 9 15,6 13 1,0-1-16,6-9 16,-6-11-1,6-4-15</inkml:trace>
  <inkml:trace contextRef="#ctx0" brushRef="#br0" timeOffset="172731.776">4109 13988 0,'0'0'0,"0"0"16,0 0-16,0 0 15,0 0-15,0 0 16,0 0 0,-24 32-16,48 4 15,29 8 1,6-5-16,1-10 16,-7-5-1,0 2-15,6 7 16,30-3-16,12-4 15</inkml:trace>
  <inkml:trace contextRef="#ctx0" brushRef="#br0" timeOffset="196877.221">4926 13899 0,'0'0'0,"0"0"0,0 0 0,0 0 0,0 0 15,0 0 1,0 0-16,0 0 15,-18 41 1,-5 7-16,-13 23 16,-23 12-1,0 5-15,-1-5 16,13 9-16,0-18 16,-1-3-1,1 0-15,-18-6 16,-12-3-1,-6 0-15,6-5 16,-6 22 0,-12 1-16,1-9 15,-13-11-15,30-22 16,18-11 0,11-15-16,13-12 15,5-6 1,-5-15-16,5-15 15,7-17 1,11 3-16,12-9 16,6-9-16,5-9 15,13-21 1,18-6-16,11 7 16,30 20-1,17-3-15,1 0 16,-12-6-16,17-20 15,7-4 1,-18 27-16,-18 18 16,-18 15-1,-12 17-15,-5 13 16,11 2 0,6 6-16,-6 6 15,-5 6 1,-1 6-16,1 15 15,29 35-15,23 39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15/4/2024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15/4/2024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15/4/2024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15/4/2024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15/4/2024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15/4/2024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15/4/2024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15/4/2024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</a:t>
            </a:r>
            <a:r>
              <a:rPr lang="en-US"/>
              <a:t>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3F8F-8F42-CCE4-3270-DCFF5E01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1" y="365125"/>
            <a:ext cx="1135839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9.1.1 Singular Value Decomposition (SVD)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FECC-33AF-4E4D-98E7-711A7CE0A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073" y="1690688"/>
                <a:ext cx="10515600" cy="466566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There exists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for which the diagonal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are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singular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There exist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such that: </a:t>
                </a:r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en-SG" sz="26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the eigenvectors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with Eigenvalue Decomposition: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 decomposition is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invertible matrix.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SG" dirty="0">
                    <a:solidFill>
                      <a:srgbClr val="3741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Singular values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decomposition is 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matrix.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FECC-33AF-4E4D-98E7-711A7CE0A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073" y="1690688"/>
                <a:ext cx="10515600" cy="4665662"/>
              </a:xfrm>
              <a:blipFill>
                <a:blip r:embed="rId2"/>
                <a:stretch>
                  <a:fillRect l="-965" t="-1897" b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30E56-351A-FEAB-CC64-93EEAFA9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BDD3D4-3CC2-BE5D-C3B9-8A9F6E7CADAC}"/>
              </a:ext>
            </a:extLst>
          </p:cNvPr>
          <p:cNvGrpSpPr/>
          <p:nvPr/>
        </p:nvGrpSpPr>
        <p:grpSpPr>
          <a:xfrm>
            <a:off x="3877938" y="3822852"/>
            <a:ext cx="859315" cy="694063"/>
            <a:chOff x="3855904" y="4054207"/>
            <a:chExt cx="859315" cy="6940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B371D2-2833-451D-B832-A087510A8AD6}"/>
                </a:ext>
              </a:extLst>
            </p:cNvPr>
            <p:cNvCxnSpPr/>
            <p:nvPr/>
          </p:nvCxnSpPr>
          <p:spPr>
            <a:xfrm>
              <a:off x="3855904" y="4274545"/>
              <a:ext cx="8593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10756E-CF0F-D1BA-CD58-6ECE6EDDEFFF}"/>
                </a:ext>
              </a:extLst>
            </p:cNvPr>
            <p:cNvCxnSpPr/>
            <p:nvPr/>
          </p:nvCxnSpPr>
          <p:spPr>
            <a:xfrm>
              <a:off x="4142342" y="4054207"/>
              <a:ext cx="0" cy="694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1C8A9-76BC-701D-4744-E266F0344D9A}"/>
                  </a:ext>
                </a:extLst>
              </p:cNvPr>
              <p:cNvSpPr txBox="1"/>
              <p:nvPr/>
            </p:nvSpPr>
            <p:spPr>
              <a:xfrm>
                <a:off x="9142162" y="3739167"/>
                <a:ext cx="2464944" cy="208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Singular values: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the square roots of the eigenvalues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sorted in descending order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1C8A9-76BC-701D-4744-E266F034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62" y="3739167"/>
                <a:ext cx="2464944" cy="2089739"/>
              </a:xfrm>
              <a:prstGeom prst="rect">
                <a:avLst/>
              </a:prstGeom>
              <a:blipFill>
                <a:blip r:embed="rId3"/>
                <a:stretch>
                  <a:fillRect l="-2577" t="-1212" b="-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E16F45-BB31-4CAC-ADC1-50EB9D281BAF}"/>
                  </a:ext>
                </a:extLst>
              </p14:cNvPr>
              <p14:cNvContentPartPr/>
              <p14:nvPr/>
            </p14:nvContentPartPr>
            <p14:xfrm>
              <a:off x="2003400" y="1399320"/>
              <a:ext cx="8044560" cy="482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E16F45-BB31-4CAC-ADC1-50EB9D281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040" y="1389960"/>
                <a:ext cx="8063280" cy="48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9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3250-BA1E-7913-57AF-B4944DC5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9.1.2 Find Singular Value Decomposition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B2530-1DAB-9DEF-2B9B-B16894B11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574" y="1357312"/>
                <a:ext cx="6874526" cy="508488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Find an orthogonal diagonalization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170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=360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only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non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zero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singular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values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B2530-1DAB-9DEF-2B9B-B16894B11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574" y="1357312"/>
                <a:ext cx="6874526" cy="5084888"/>
              </a:xfrm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AD5DA-9BB8-74C9-9AE8-2A255BBF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9638"/>
            <a:ext cx="2743200" cy="365125"/>
          </a:xfrm>
        </p:spPr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8BA7B-93B0-4CB8-808F-203E83BF3D6A}"/>
                  </a:ext>
                </a:extLst>
              </p:cNvPr>
              <p:cNvSpPr txBox="1"/>
              <p:nvPr/>
            </p:nvSpPr>
            <p:spPr>
              <a:xfrm>
                <a:off x="7116898" y="3254585"/>
                <a:ext cx="5486402" cy="300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 Construct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Finally: 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8BA7B-93B0-4CB8-808F-203E83BF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898" y="3254585"/>
                <a:ext cx="5486402" cy="3005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113F4-3EBE-EAF6-1BFB-1580B8301AE5}"/>
                  </a:ext>
                </a:extLst>
              </p:cNvPr>
              <p:cNvSpPr txBox="1"/>
              <p:nvPr/>
            </p:nvSpPr>
            <p:spPr>
              <a:xfrm>
                <a:off x="8860315" y="6166253"/>
                <a:ext cx="2489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113F4-3EBE-EAF6-1BFB-1580B830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15" y="6166253"/>
                <a:ext cx="24898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8D5409-5422-4B33-B3E1-15AA62C0986C}"/>
                  </a:ext>
                </a:extLst>
              </p14:cNvPr>
              <p14:cNvContentPartPr/>
              <p14:nvPr/>
            </p14:nvContentPartPr>
            <p14:xfrm>
              <a:off x="1553760" y="1564688"/>
              <a:ext cx="7416720" cy="473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8D5409-5422-4B33-B3E1-15AA62C098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400" y="1555328"/>
                <a:ext cx="7435440" cy="47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743968-BFB3-4CFE-BD05-04B3BC4C7A50}"/>
                  </a:ext>
                </a:extLst>
              </p14:cNvPr>
              <p14:cNvContentPartPr/>
              <p14:nvPr/>
            </p14:nvContentPartPr>
            <p14:xfrm>
              <a:off x="1101960" y="2227320"/>
              <a:ext cx="867960" cy="129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743968-BFB3-4CFE-BD05-04B3BC4C7A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2600" y="2217960"/>
                <a:ext cx="886680" cy="13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85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9E7-C3B6-D788-B9B7-5C3D1DD1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9.2 Principal Component Analysis (PCA)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C84F-B78A-5C31-7A81-383FBDFA8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826" y="1363367"/>
                <a:ext cx="8358130" cy="535810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SG" sz="16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 Analysis (PCA): to identify patterns and reduce the dimensionality of a large dataset by transforming the variables into a new set of uncorrelated variables called principal components.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SG" sz="16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SG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Calculate the Covariance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(square matrix)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Calculate the Eigenvectors and Eigenvalues of the Covariance Matrix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SG" sz="16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SG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SG" sz="16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SG" sz="16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sz="1600" b="1" cap="all" dirty="0">
                  <a:solidFill>
                    <a:srgbClr val="04003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Identify the Principal Components</a:t>
                </a:r>
                <a:endParaRPr lang="en-SG" sz="1600" b="1" cap="all" dirty="0">
                  <a:solidFill>
                    <a:srgbClr val="04003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Ranking the eigenvectors in order of their eigenvalues</a:t>
                </a:r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, highest to lowest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Components are the eigenvectors of the covariance </a:t>
                </a: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pointing to the </a:t>
                </a: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directions of the axes where there is the most variance (most information)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Eigenvalues give the amount of variance carried in each Principal Component</a:t>
                </a:r>
                <a:endParaRPr lang="en-SG" sz="1600" dirty="0">
                  <a:solidFill>
                    <a:srgbClr val="3A3B4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first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eigenvectors (corresponding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largest eigenvalues</a:t>
                </a:r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which </a:t>
                </a:r>
                <a:r>
                  <a:rPr lang="en-SG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takes the first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eigenvectors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Recast the data along the principal component axes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6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Dimension: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SG" sz="1600" b="1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reduced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-dimension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-dimension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>
                  <a:solidFill>
                    <a:srgbClr val="3A3B4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C84F-B78A-5C31-7A81-383FBDFA8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826" y="1363367"/>
                <a:ext cx="8358130" cy="5358107"/>
              </a:xfrm>
              <a:blipFill>
                <a:blip r:embed="rId2"/>
                <a:stretch>
                  <a:fillRect l="-455" t="-236" r="-152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A0D5-2D47-340D-61D3-EF75D246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1026" name="Picture 2" descr="projecting onto a line in principal components analysis">
            <a:extLst>
              <a:ext uri="{FF2B5EF4-FFF2-40B4-BE49-F238E27FC236}">
                <a16:creationId xmlns:a16="http://schemas.microsoft.com/office/drawing/2014/main" id="{859DB53C-B0D8-0C54-772B-C32A0DFC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56" y="3398805"/>
            <a:ext cx="2995670" cy="29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izing dimensions in principal components analysis">
            <a:extLst>
              <a:ext uri="{FF2B5EF4-FFF2-40B4-BE49-F238E27FC236}">
                <a16:creationId xmlns:a16="http://schemas.microsoft.com/office/drawing/2014/main" id="{D04C902E-3E9B-AC64-25AB-D954A282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91" y="1363367"/>
            <a:ext cx="3582293" cy="22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16EC88-8685-44A5-80D1-4C8050B8430F}"/>
                  </a:ext>
                </a:extLst>
              </p14:cNvPr>
              <p14:cNvContentPartPr/>
              <p14:nvPr/>
            </p14:nvContentPartPr>
            <p14:xfrm>
              <a:off x="2025000" y="1051920"/>
              <a:ext cx="9984960" cy="567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16EC88-8685-44A5-80D1-4C8050B843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5640" y="1042560"/>
                <a:ext cx="1000368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90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B33-7F6F-BF13-052C-1102C55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AF0C-EB46-0DBA-A315-EF754B1F8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10"/>
            <a:ext cx="10515600" cy="5049665"/>
          </a:xfrm>
        </p:spPr>
        <p:txBody>
          <a:bodyPr/>
          <a:lstStyle/>
          <a:p>
            <a:r>
              <a:rPr lang="en-US" dirty="0"/>
              <a:t>Apr/May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6691-B9AC-C239-49F5-363AA288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BE97B-9BC7-58FE-40A9-C6F24BBE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5" y="1892561"/>
            <a:ext cx="7772400" cy="737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485649-F4C5-485D-ADC4-BED36C25804C}"/>
                  </a:ext>
                </a:extLst>
              </p14:cNvPr>
              <p14:cNvContentPartPr/>
              <p14:nvPr/>
            </p14:nvContentPartPr>
            <p14:xfrm>
              <a:off x="1749960" y="2621520"/>
              <a:ext cx="7410240" cy="1422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485649-F4C5-485D-ADC4-BED36C2580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600" y="2612160"/>
                <a:ext cx="7428960" cy="14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44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C11D-02FA-CCEB-B1F7-6F3E0DB8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2AD0-51D2-CDA2-48E5-7D2F0B8BC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10"/>
            <a:ext cx="10515600" cy="4733753"/>
          </a:xfrm>
        </p:spPr>
        <p:txBody>
          <a:bodyPr/>
          <a:lstStyle/>
          <a:p>
            <a:r>
              <a:rPr lang="en-US" dirty="0"/>
              <a:t>Apr/May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DBC5-7DBC-8F66-2210-71D0474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EBB68-DC6C-6CD9-7045-F8607B26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075"/>
            <a:ext cx="7772400" cy="11200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89E2B9-FCD8-487D-81CB-18B1893B6C8B}"/>
                  </a:ext>
                </a:extLst>
              </p14:cNvPr>
              <p14:cNvContentPartPr/>
              <p14:nvPr/>
            </p14:nvContentPartPr>
            <p14:xfrm>
              <a:off x="1410840" y="3046320"/>
              <a:ext cx="9872280" cy="350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89E2B9-FCD8-487D-81CB-18B1893B6C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480" y="3036960"/>
                <a:ext cx="9891000" cy="35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46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995F-AE46-A2F7-8C82-29194328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40B1-3643-0857-26B6-7FCBA6B00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414"/>
            <a:ext cx="10515600" cy="4351338"/>
          </a:xfrm>
        </p:spPr>
        <p:txBody>
          <a:bodyPr/>
          <a:lstStyle/>
          <a:p>
            <a:r>
              <a:rPr lang="en-US" dirty="0"/>
              <a:t>Apr/May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43E7-5651-2420-47A5-99F6F0C1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4ACD5-29A2-DC59-633A-1ECB6FCB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11" y="1989060"/>
            <a:ext cx="7772400" cy="13154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0D997B-758E-4C54-B3A6-1F6A08C4C484}"/>
                  </a:ext>
                </a:extLst>
              </p14:cNvPr>
              <p14:cNvContentPartPr/>
              <p14:nvPr/>
            </p14:nvContentPartPr>
            <p14:xfrm>
              <a:off x="430560" y="1732680"/>
              <a:ext cx="11010240" cy="440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0D997B-758E-4C54-B3A6-1F6A08C4C4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1723320"/>
                <a:ext cx="11028960" cy="44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91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B171-FDBA-51CE-EC76-FA14303A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1487-7F02-5D82-85E0-AA6E026A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59"/>
            <a:ext cx="10515600" cy="4766804"/>
          </a:xfrm>
        </p:spPr>
        <p:txBody>
          <a:bodyPr/>
          <a:lstStyle/>
          <a:p>
            <a:r>
              <a:rPr lang="en-US" dirty="0"/>
              <a:t>Nov/Dec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90E27-2606-841D-1678-995530D0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42041-E87F-022B-AABD-EE26E60E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4" y="1870075"/>
            <a:ext cx="7772400" cy="3155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D30A1-1D94-467B-8481-D2D119C5541E}"/>
                  </a:ext>
                </a:extLst>
              </p14:cNvPr>
              <p14:cNvContentPartPr/>
              <p14:nvPr/>
            </p14:nvContentPartPr>
            <p14:xfrm>
              <a:off x="1523880" y="329760"/>
              <a:ext cx="10385640" cy="632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D30A1-1D94-467B-8481-D2D119C554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520" y="320400"/>
                <a:ext cx="10404360" cy="63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60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9FA9-97B7-D5A2-8025-C6DCC6B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69DA-FA06-197D-BB85-D314C6A1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243"/>
            <a:ext cx="10515600" cy="4711720"/>
          </a:xfrm>
        </p:spPr>
        <p:txBody>
          <a:bodyPr/>
          <a:lstStyle/>
          <a:p>
            <a:r>
              <a:rPr lang="en-US" dirty="0"/>
              <a:t>Nov/Dec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FC52-00C8-1DF2-8D9B-2947F7D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CDBC3-C960-7B67-3BB2-52DAFC6D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65125"/>
            <a:ext cx="7772400" cy="6136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0D9E3E-CA2C-473D-BED4-283C493C3B46}"/>
                  </a:ext>
                </a:extLst>
              </p14:cNvPr>
              <p14:cNvContentPartPr/>
              <p14:nvPr/>
            </p14:nvContentPartPr>
            <p14:xfrm>
              <a:off x="844200" y="853920"/>
              <a:ext cx="10393920" cy="494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0D9E3E-CA2C-473D-BED4-283C493C3B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40" y="844560"/>
                <a:ext cx="1041264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51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D7E7-5191-1BC8-19D0-28BC7DE2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/>
          <a:lstStyle/>
          <a:p>
            <a:r>
              <a:rPr lang="en-US" dirty="0"/>
              <a:t>Revision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D7787-A668-6182-36F7-3A238A7AC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36525"/>
                <a:ext cx="5643391" cy="575042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</a:t>
                </a:r>
                <a:r>
                  <a:rPr lang="en-US" sz="16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05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=3−3=0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To normalize: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∴</m:t>
                    </m:r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(a-ii)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in order to chose 2 columns from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approximate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to find the weight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Left-multiply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choose the components corresponding to larger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-- the weights of the components.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05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smallest,  so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(a-iii)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𝒆</m:t>
                    </m:r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𝒆</m:t>
                        </m:r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D7787-A668-6182-36F7-3A238A7AC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36525"/>
                <a:ext cx="5643391" cy="5750422"/>
              </a:xfrm>
              <a:blipFill>
                <a:blip r:embed="rId2"/>
                <a:stretch>
                  <a:fillRect l="-674" t="-3524" r="-449" b="-1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4EED-3172-CF45-600C-10B9D658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E8DAB-6716-15CF-BEBD-83A8C9ED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7" y="1805167"/>
            <a:ext cx="5446923" cy="4687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63B1B-5B13-4149-FC59-23A8A1FAA9E8}"/>
              </a:ext>
            </a:extLst>
          </p:cNvPr>
          <p:cNvSpPr txBox="1"/>
          <p:nvPr/>
        </p:nvSpPr>
        <p:spPr>
          <a:xfrm>
            <a:off x="757410" y="1144687"/>
            <a:ext cx="277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Nov/Dec 2021</a:t>
            </a:r>
          </a:p>
        </p:txBody>
      </p:sp>
    </p:spTree>
    <p:extLst>
      <p:ext uri="{BB962C8B-B14F-4D97-AF65-F5344CB8AC3E}">
        <p14:creationId xmlns:p14="http://schemas.microsoft.com/office/powerpoint/2010/main" val="28631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– 8.1.2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 &amp; Venue: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Full-time students: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2024, Wed)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LT1A, LT 7, LT 10, LT 11, LT 17</a:t>
            </a:r>
          </a:p>
          <a:p>
            <a:pPr marL="9144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Part-time students: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7:30-8.20 pm, 16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2024, Tuesday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LHN-TR+15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 1.00-3.00 pm, Hall W.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38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8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13)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&amp; Revision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4A1-8EEF-151A-EB60-F6C001E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 Introduction to SVD &amp; PCA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F409-5119-C587-FC15-3BF689EA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220"/>
            <a:ext cx="10515600" cy="45641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(SVD)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205D-9C2A-86BC-9599-B49BD8CB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24094</TotalTime>
  <Words>1192</Words>
  <Application>Microsoft Office PowerPoint</Application>
  <PresentationFormat>Widescreen</PresentationFormat>
  <Paragraphs>189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13)  (Chapter 9 &amp; Revision)</vt:lpstr>
      <vt:lpstr>9. Introduction to SVD &amp; PCA</vt:lpstr>
      <vt:lpstr>9.1.1 Singular Value Decomposition (SVD)</vt:lpstr>
      <vt:lpstr>9.1.2 Find Singular Value Decomposition</vt:lpstr>
      <vt:lpstr>9.2 Principal Component Analysis (PCA)</vt:lpstr>
      <vt:lpstr>Revision</vt:lpstr>
      <vt:lpstr>Revision</vt:lpstr>
      <vt:lpstr>Revision</vt:lpstr>
      <vt:lpstr>Revision</vt:lpstr>
      <vt:lpstr>Revision</vt:lpstr>
      <vt:lpstr>Revision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698</cp:revision>
  <cp:lastPrinted>2022-11-04T01:15:13Z</cp:lastPrinted>
  <dcterms:created xsi:type="dcterms:W3CDTF">2020-08-08T17:47:31Z</dcterms:created>
  <dcterms:modified xsi:type="dcterms:W3CDTF">2024-04-15T05:27:53Z</dcterms:modified>
</cp:coreProperties>
</file>